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5.xml" ContentType="application/vnd.openxmlformats-officedocument.them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heme/theme6.xml" ContentType="application/vnd.openxmlformats-officedocument.them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1.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notesSlides/notesSlide5.xml" ContentType="application/vnd.openxmlformats-officedocument.presentationml.notesSlide+xml"/>
  <Override PartName="/ppt/tags/tag136.xml" ContentType="application/vnd.openxmlformats-officedocument.presentationml.tags+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notesSlides/notesSlide7.xml" ContentType="application/vnd.openxmlformats-officedocument.presentationml.notesSlide+xml"/>
  <Override PartName="/ppt/tags/tag139.xml" ContentType="application/vnd.openxmlformats-officedocument.presentationml.tags+xml"/>
  <Override PartName="/ppt/notesSlides/notesSlide8.xml" ContentType="application/vnd.openxmlformats-officedocument.presentationml.notesSlide+xml"/>
  <Override PartName="/ppt/tags/tag140.xml" ContentType="application/vnd.openxmlformats-officedocument.presentationml.tags+xml"/>
  <Override PartName="/ppt/notesSlides/notesSlide9.xml" ContentType="application/vnd.openxmlformats-officedocument.presentationml.notesSlide+xml"/>
  <Override PartName="/ppt/tags/tag141.xml" ContentType="application/vnd.openxmlformats-officedocument.presentationml.tags+xml"/>
  <Override PartName="/ppt/notesSlides/notesSlide10.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notesSlides/notesSlide11.xml" ContentType="application/vnd.openxmlformats-officedocument.presentationml.notesSlide+xml"/>
  <Override PartName="/ppt/tags/tag144.xml" ContentType="application/vnd.openxmlformats-officedocument.presentationml.tags+xml"/>
  <Override PartName="/ppt/notesSlides/notesSlide12.xml" ContentType="application/vnd.openxmlformats-officedocument.presentationml.notesSlide+xml"/>
  <Override PartName="/ppt/tags/tag145.xml" ContentType="application/vnd.openxmlformats-officedocument.presentationml.tag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46.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147.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148.xml" ContentType="application/vnd.openxmlformats-officedocument.presentationml.tag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14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154.xml" ContentType="application/vnd.openxmlformats-officedocument.presentationml.tag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155.xml" ContentType="application/vnd.openxmlformats-officedocument.presentationml.tag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56.xml" ContentType="application/vnd.openxmlformats-officedocument.presentationml.tag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157.xml" ContentType="application/vnd.openxmlformats-officedocument.presentationml.tags+xml"/>
  <Override PartName="/ppt/tags/tag158.xml" ContentType="application/vnd.openxmlformats-officedocument.presentationml.tags+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 id="2147483730" r:id="rId5"/>
    <p:sldMasterId id="2147483778" r:id="rId6"/>
    <p:sldMasterId id="2147483825" r:id="rId7"/>
    <p:sldMasterId id="2147483867" r:id="rId8"/>
  </p:sldMasterIdLst>
  <p:notesMasterIdLst>
    <p:notesMasterId r:id="rId58"/>
  </p:notesMasterIdLst>
  <p:sldIdLst>
    <p:sldId id="366" r:id="rId9"/>
    <p:sldId id="367" r:id="rId10"/>
    <p:sldId id="368" r:id="rId11"/>
    <p:sldId id="369" r:id="rId12"/>
    <p:sldId id="399" r:id="rId13"/>
    <p:sldId id="374" r:id="rId14"/>
    <p:sldId id="380" r:id="rId15"/>
    <p:sldId id="381" r:id="rId16"/>
    <p:sldId id="382" r:id="rId17"/>
    <p:sldId id="383" r:id="rId18"/>
    <p:sldId id="388" r:id="rId19"/>
    <p:sldId id="384" r:id="rId20"/>
    <p:sldId id="392" r:id="rId21"/>
    <p:sldId id="385" r:id="rId22"/>
    <p:sldId id="345" r:id="rId23"/>
    <p:sldId id="344" r:id="rId24"/>
    <p:sldId id="364" r:id="rId25"/>
    <p:sldId id="346" r:id="rId26"/>
    <p:sldId id="347" r:id="rId27"/>
    <p:sldId id="348" r:id="rId28"/>
    <p:sldId id="349" r:id="rId29"/>
    <p:sldId id="360" r:id="rId30"/>
    <p:sldId id="391" r:id="rId31"/>
    <p:sldId id="389" r:id="rId32"/>
    <p:sldId id="390" r:id="rId33"/>
    <p:sldId id="411" r:id="rId34"/>
    <p:sldId id="400" r:id="rId35"/>
    <p:sldId id="412" r:id="rId36"/>
    <p:sldId id="401" r:id="rId37"/>
    <p:sldId id="386" r:id="rId38"/>
    <p:sldId id="395" r:id="rId39"/>
    <p:sldId id="393" r:id="rId40"/>
    <p:sldId id="396" r:id="rId41"/>
    <p:sldId id="397" r:id="rId42"/>
    <p:sldId id="394" r:id="rId43"/>
    <p:sldId id="398" r:id="rId44"/>
    <p:sldId id="333" r:id="rId45"/>
    <p:sldId id="387" r:id="rId46"/>
    <p:sldId id="365" r:id="rId47"/>
    <p:sldId id="410" r:id="rId48"/>
    <p:sldId id="403" r:id="rId49"/>
    <p:sldId id="404" r:id="rId50"/>
    <p:sldId id="405" r:id="rId51"/>
    <p:sldId id="406" r:id="rId52"/>
    <p:sldId id="407" r:id="rId53"/>
    <p:sldId id="408" r:id="rId54"/>
    <p:sldId id="409" r:id="rId55"/>
    <p:sldId id="362" r:id="rId56"/>
    <p:sldId id="335" r:id="rId57"/>
  </p:sldIdLst>
  <p:sldSz cx="12192000" cy="6858000"/>
  <p:notesSz cx="6858000" cy="91440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dson, Tamar" initials="HT" lastIdx="0" clrIdx="0">
    <p:extLst>
      <p:ext uri="{19B8F6BF-5375-455C-9EA6-DF929625EA0E}">
        <p15:presenceInfo xmlns:p15="http://schemas.microsoft.com/office/powerpoint/2012/main" userId="Hudson, Tamar" providerId="None"/>
      </p:ext>
    </p:extLst>
  </p:cmAuthor>
  <p:cmAuthor id="2" name="Thomas White" initials="TW" lastIdx="1" clrIdx="1">
    <p:extLst>
      <p:ext uri="{19B8F6BF-5375-455C-9EA6-DF929625EA0E}">
        <p15:presenceInfo xmlns:p15="http://schemas.microsoft.com/office/powerpoint/2012/main" userId="Thomas Whit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C5D39"/>
    <a:srgbClr val="28AC47"/>
    <a:srgbClr val="B0DFB4"/>
    <a:srgbClr val="9DDBCE"/>
    <a:srgbClr val="2E9DDF"/>
    <a:srgbClr val="80D3FE"/>
    <a:srgbClr val="FE551E"/>
    <a:srgbClr val="1EB49A"/>
    <a:srgbClr val="00A4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C0BBF7-38F1-4DEB-A8E9-644CC9277A08}" v="156" dt="2020-04-02T12:38:19.550"/>
  </p1510:revLst>
</p1510:revInfo>
</file>

<file path=ppt/tableStyles.xml><?xml version="1.0" encoding="utf-8"?>
<a:tblStyleLst xmlns:a="http://schemas.openxmlformats.org/drawingml/2006/main" def="{5C22544A-7EE6-4342-B048-85BDC9FD1C3A}">
  <a:tblStyle styleId="{C1A551C0-2020-AC11-E31C-3E2CE23E2CE2}" styleName="Mercer 2020 Brand Table">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lt1">
              <a:tint val="100000"/>
            </a:schemeClr>
          </a:solidFill>
        </a:fill>
      </a:tcStyle>
    </a:wholeTbl>
    <a:band1H>
      <a:tcStyle>
        <a:tcBdr/>
        <a:fill>
          <a:solidFill>
            <a:schemeClr val="lt2">
              <a:tint val="60000"/>
            </a:schemeClr>
          </a:solidFill>
        </a:fill>
      </a:tcStyle>
    </a:band1H>
    <a:band2H>
      <a:tcStyle>
        <a:tcBdr/>
      </a:tcStyle>
    </a:band2H>
    <a:band1V>
      <a:tcStyle>
        <a:tcBdr/>
        <a:fill>
          <a:solidFill>
            <a:schemeClr val="lt2">
              <a:tint val="60000"/>
            </a:schemeClr>
          </a:solidFill>
        </a:fill>
      </a:tcStyle>
    </a:band1V>
    <a:band2V>
      <a:tcStyle>
        <a:tcBdr/>
      </a:tcStyle>
    </a:band2V>
    <a:lastCol>
      <a:tcTxStyle>
        <a:fontRef idx="minor">
          <a:prstClr val="black"/>
        </a:fontRef>
        <a:schemeClr val="bg1"/>
      </a:tcTxStyle>
      <a:tcStyle>
        <a:tcBdr/>
        <a:fill>
          <a:solidFill>
            <a:schemeClr val="tx2">
              <a:tint val="100000"/>
            </a:schemeClr>
          </a:solidFill>
        </a:fill>
      </a:tcStyle>
    </a:lastCol>
    <a:firstCol>
      <a:tcTxStyle>
        <a:fontRef idx="minor">
          <a:prstClr val="black"/>
        </a:fontRef>
        <a:schemeClr val="bg1"/>
      </a:tcTxStyle>
      <a:tcStyle>
        <a:tcBdr/>
        <a:fill>
          <a:solidFill>
            <a:schemeClr val="accent1"/>
          </a:solidFill>
        </a:fill>
      </a:tcStyle>
    </a:firstCol>
    <a:lastRow>
      <a:tcTxStyle>
        <a:fontRef idx="minor">
          <a:prstClr val="black"/>
        </a:fontRef>
        <a:schemeClr val="bg1"/>
      </a:tcTxStyle>
      <a:tcStyle>
        <a:tcBdr/>
        <a:fill>
          <a:solidFill>
            <a:schemeClr val="tx2">
              <a:tint val="100000"/>
            </a:schemeClr>
          </a:solidFill>
        </a:fill>
      </a:tcStyle>
    </a:lastRow>
    <a:firstRow>
      <a:tcTxStyle>
        <a:fontRef idx="minor">
          <a:prstClr val="black"/>
        </a:fontRef>
        <a:schemeClr val="bg1"/>
      </a:tcTxStyle>
      <a:tcStyle>
        <a:tcBdr/>
        <a:fill>
          <a:solidFill>
            <a:schemeClr val="dk1"/>
          </a:solidFill>
        </a:fill>
      </a:tcStyle>
    </a:firstRow>
  </a:tblStyle>
  <a:tblStyle styleId="{BA112003-2020-AC11-E31C-3E2CE23E2CE2}" styleName="Mercer 2020 Ballroom Table">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lt1">
              <a:tint val="100000"/>
            </a:schemeClr>
          </a:solidFill>
        </a:fill>
      </a:tcStyle>
    </a:wholeTbl>
    <a:band1H>
      <a:tcStyle>
        <a:tcBdr/>
        <a:fill>
          <a:solidFill>
            <a:schemeClr val="lt2">
              <a:tint val="60000"/>
            </a:schemeClr>
          </a:solidFill>
        </a:fill>
      </a:tcStyle>
    </a:band1H>
    <a:band2H>
      <a:tcStyle>
        <a:tcBdr/>
      </a:tcStyle>
    </a:band2H>
    <a:band1V>
      <a:tcStyle>
        <a:tcBdr/>
        <a:fill>
          <a:solidFill>
            <a:schemeClr val="lt2">
              <a:tint val="60000"/>
            </a:schemeClr>
          </a:solidFill>
        </a:fill>
      </a:tcStyle>
    </a:band1V>
    <a:band2V>
      <a:tcStyle>
        <a:tcBdr/>
      </a:tcStyle>
    </a:band2V>
    <a:lastCol>
      <a:tcTxStyle>
        <a:fontRef idx="minor">
          <a:prstClr val="black"/>
        </a:fontRef>
        <a:schemeClr val="bg1"/>
      </a:tcTxStyle>
      <a:tcStyle>
        <a:tcBdr/>
        <a:fill>
          <a:solidFill>
            <a:schemeClr val="tx2">
              <a:tint val="100000"/>
            </a:schemeClr>
          </a:solidFill>
        </a:fill>
      </a:tcStyle>
    </a:lastCol>
    <a:firstCol>
      <a:tcTxStyle>
        <a:fontRef idx="minor">
          <a:prstClr val="black"/>
        </a:fontRef>
        <a:schemeClr val="bg1"/>
      </a:tcTxStyle>
      <a:tcStyle>
        <a:tcBdr/>
        <a:fill>
          <a:solidFill>
            <a:schemeClr val="accent1"/>
          </a:solidFill>
        </a:fill>
      </a:tcStyle>
    </a:firstCol>
    <a:lastRow>
      <a:tcTxStyle>
        <a:fontRef idx="minor">
          <a:prstClr val="black"/>
        </a:fontRef>
        <a:schemeClr val="bg1"/>
      </a:tcTxStyle>
      <a:tcStyle>
        <a:tcBdr/>
        <a:fill>
          <a:solidFill>
            <a:schemeClr val="tx2">
              <a:tint val="100000"/>
            </a:schemeClr>
          </a:solidFill>
        </a:fill>
      </a:tcStyle>
    </a:lastRow>
    <a:firstRow>
      <a:tcTxStyle>
        <a:fontRef idx="minor">
          <a:prstClr val="black"/>
        </a:fontRef>
        <a:schemeClr val="bg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26" autoAdjust="0"/>
    <p:restoredTop sz="96395" autoAdjust="0"/>
  </p:normalViewPr>
  <p:slideViewPr>
    <p:cSldViewPr snapToGrid="0">
      <p:cViewPr varScale="1">
        <p:scale>
          <a:sx n="110" d="100"/>
          <a:sy n="110" d="100"/>
        </p:scale>
        <p:origin x="180" y="96"/>
      </p:cViewPr>
      <p:guideLst/>
    </p:cSldViewPr>
  </p:slideViewPr>
  <p:notesTextViewPr>
    <p:cViewPr>
      <p:scale>
        <a:sx n="75" d="100"/>
        <a:sy n="75" d="100"/>
      </p:scale>
      <p:origin x="0" y="0"/>
    </p:cViewPr>
  </p:notesTextViewPr>
  <p:sorterViewPr>
    <p:cViewPr>
      <p:scale>
        <a:sx n="75" d="100"/>
        <a:sy n="75" d="100"/>
      </p:scale>
      <p:origin x="0" y="-268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gs" Target="tags/tag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2.xml"/><Relationship Id="rId1" Type="http://schemas.microsoft.com/office/2011/relationships/chartStyle" Target="style2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karen-shellenback\Documents\Global%20Talent%20Trends\2020-2021\SPSS%20for%20analysis\GLOBAL%20RESULTS10-22-20.xlsm"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karen-shellenback\Documents\Global%20Talent%20Trends\2020-2021\SPSS%20for%20analysis\GLOBAL%20RESULTS10-22-20.xlsm"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karen-shellenback\Documents\Global%20Talent%20Trends\2020-2021\SPSS%20for%20analysis\KRS2%20GLOBAL%20RESULTS10-22-20%20(Autosaved).xlsm"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karen-shellenback\Documents\Global%20Talent%20Trends\2020-2021\SPSS%20for%20analysis\KRS2%20GLOBAL%20RESULTS10-22-20%20(Autosaved).xlsm"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tx1">
                <a:lumMod val="25000"/>
                <a:lumOff val="75000"/>
              </a:schemeClr>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0-7B83-4C9C-81DC-124D3F722177}"/>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Agree</c:v>
                </c:pt>
                <c:pt idx="1">
                  <c:v>Strongly Agree</c:v>
                </c:pt>
                <c:pt idx="2">
                  <c:v>Don't Know</c:v>
                </c:pt>
                <c:pt idx="3">
                  <c:v>Disagree</c:v>
                </c:pt>
                <c:pt idx="4">
                  <c:v>Strongly Disagree</c:v>
                </c:pt>
                <c:pt idx="5">
                  <c:v>Neither</c:v>
                </c:pt>
              </c:strCache>
            </c:strRef>
          </c:cat>
          <c:val>
            <c:numRef>
              <c:f>Sheet1!$B$2:$B$7</c:f>
              <c:numCache>
                <c:formatCode>0%</c:formatCode>
                <c:ptCount val="6"/>
                <c:pt idx="0">
                  <c:v>0.11428571428571428</c:v>
                </c:pt>
                <c:pt idx="1">
                  <c:v>5.7142857142857141E-2</c:v>
                </c:pt>
                <c:pt idx="2">
                  <c:v>2.8571428571428571E-2</c:v>
                </c:pt>
                <c:pt idx="3">
                  <c:v>0.31428571428571428</c:v>
                </c:pt>
                <c:pt idx="4">
                  <c:v>0.22857142857142856</c:v>
                </c:pt>
                <c:pt idx="5">
                  <c:v>0.25714285714285712</c:v>
                </c:pt>
              </c:numCache>
            </c:numRef>
          </c:val>
          <c:extLst>
            <c:ext xmlns:c16="http://schemas.microsoft.com/office/drawing/2014/chart" uri="{C3380CC4-5D6E-409C-BE32-E72D297353CC}">
              <c16:uniqueId val="{00000001-7B83-4C9C-81DC-124D3F722177}"/>
            </c:ext>
          </c:extLst>
        </c:ser>
        <c:dLbls>
          <c:showLegendKey val="0"/>
          <c:showVal val="0"/>
          <c:showCatName val="0"/>
          <c:showSerName val="0"/>
          <c:showPercent val="0"/>
          <c:showBubbleSize val="0"/>
        </c:dLbls>
        <c:gapWidth val="219"/>
        <c:overlap val="-27"/>
        <c:axId val="686968008"/>
        <c:axId val="686973256"/>
      </c:barChart>
      <c:catAx>
        <c:axId val="686968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l-BE"/>
          </a:p>
        </c:txPr>
        <c:crossAx val="686973256"/>
        <c:crosses val="autoZero"/>
        <c:auto val="1"/>
        <c:lblAlgn val="ctr"/>
        <c:lblOffset val="100"/>
        <c:noMultiLvlLbl val="0"/>
      </c:catAx>
      <c:valAx>
        <c:axId val="686973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l-BE"/>
          </a:p>
        </c:txPr>
        <c:crossAx val="686968008"/>
        <c:crosses val="autoZero"/>
        <c:crossBetween val="between"/>
      </c:valAx>
      <c:spPr>
        <a:noFill/>
        <a:ln>
          <a:noFill/>
        </a:ln>
        <a:effectLst/>
      </c:spPr>
    </c:plotArea>
    <c:plotVisOnly val="1"/>
    <c:dispBlanksAs val="gap"/>
    <c:showDLblsOverMax val="0"/>
  </c:chart>
  <c:spPr>
    <a:noFill/>
    <a:ln>
      <a:noFill/>
    </a:ln>
    <a:effectLst/>
  </c:spPr>
  <c:txPr>
    <a:bodyPr/>
    <a:lstStyle/>
    <a:p>
      <a:pPr>
        <a:defRPr sz="1050">
          <a:solidFill>
            <a:schemeClr val="tx1"/>
          </a:solidFill>
        </a:defRPr>
      </a:pPr>
      <a:endParaRPr lang="nl-B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Agree</c:v>
                </c:pt>
                <c:pt idx="1">
                  <c:v>Strongly Agree</c:v>
                </c:pt>
                <c:pt idx="2">
                  <c:v>Don't Know</c:v>
                </c:pt>
                <c:pt idx="3">
                  <c:v>Disagree</c:v>
                </c:pt>
                <c:pt idx="4">
                  <c:v>Strongly Disagree</c:v>
                </c:pt>
                <c:pt idx="5">
                  <c:v>Neither</c:v>
                </c:pt>
              </c:strCache>
            </c:strRef>
          </c:cat>
          <c:val>
            <c:numRef>
              <c:f>Sheet1!$B$2:$B$7</c:f>
              <c:numCache>
                <c:formatCode>0%</c:formatCode>
                <c:ptCount val="6"/>
                <c:pt idx="0">
                  <c:v>0.45238095238095238</c:v>
                </c:pt>
                <c:pt idx="1">
                  <c:v>0.19047619047619047</c:v>
                </c:pt>
                <c:pt idx="2">
                  <c:v>2.3809523809523808E-2</c:v>
                </c:pt>
                <c:pt idx="3">
                  <c:v>2.3809523809523808E-2</c:v>
                </c:pt>
                <c:pt idx="4">
                  <c:v>0.16666666666666666</c:v>
                </c:pt>
                <c:pt idx="5">
                  <c:v>0.11904761904761904</c:v>
                </c:pt>
              </c:numCache>
            </c:numRef>
          </c:val>
          <c:extLst>
            <c:ext xmlns:c16="http://schemas.microsoft.com/office/drawing/2014/chart" uri="{C3380CC4-5D6E-409C-BE32-E72D297353CC}">
              <c16:uniqueId val="{00000001-9C87-4BEB-A446-59FCCE00E0D5}"/>
            </c:ext>
          </c:extLst>
        </c:ser>
        <c:dLbls>
          <c:dLblPos val="outEnd"/>
          <c:showLegendKey val="0"/>
          <c:showVal val="1"/>
          <c:showCatName val="0"/>
          <c:showSerName val="0"/>
          <c:showPercent val="0"/>
          <c:showBubbleSize val="0"/>
        </c:dLbls>
        <c:gapWidth val="219"/>
        <c:overlap val="-27"/>
        <c:axId val="686968008"/>
        <c:axId val="686973256"/>
      </c:barChart>
      <c:catAx>
        <c:axId val="686968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l-BE"/>
          </a:p>
        </c:txPr>
        <c:crossAx val="686973256"/>
        <c:crosses val="autoZero"/>
        <c:auto val="1"/>
        <c:lblAlgn val="ctr"/>
        <c:lblOffset val="100"/>
        <c:noMultiLvlLbl val="0"/>
      </c:catAx>
      <c:valAx>
        <c:axId val="686973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l-BE"/>
          </a:p>
        </c:txPr>
        <c:crossAx val="686968008"/>
        <c:crosses val="autoZero"/>
        <c:crossBetween val="between"/>
      </c:valAx>
      <c:spPr>
        <a:noFill/>
        <a:ln>
          <a:noFill/>
        </a:ln>
        <a:effectLst/>
      </c:spPr>
    </c:plotArea>
    <c:plotVisOnly val="1"/>
    <c:dispBlanksAs val="gap"/>
    <c:showDLblsOverMax val="0"/>
  </c:chart>
  <c:spPr>
    <a:noFill/>
    <a:ln>
      <a:noFill/>
    </a:ln>
    <a:effectLst/>
  </c:spPr>
  <c:txPr>
    <a:bodyPr/>
    <a:lstStyle/>
    <a:p>
      <a:pPr>
        <a:defRPr sz="1050">
          <a:solidFill>
            <a:schemeClr val="tx1"/>
          </a:solidFill>
        </a:defRPr>
      </a:pPr>
      <a:endParaRPr lang="nl-B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Agree</c:v>
                </c:pt>
                <c:pt idx="1">
                  <c:v>Strongly Agree</c:v>
                </c:pt>
                <c:pt idx="2">
                  <c:v>Don't Know</c:v>
                </c:pt>
                <c:pt idx="3">
                  <c:v>Disagree</c:v>
                </c:pt>
                <c:pt idx="4">
                  <c:v>Strongly Disagree</c:v>
                </c:pt>
                <c:pt idx="5">
                  <c:v>Neither</c:v>
                </c:pt>
              </c:strCache>
            </c:strRef>
          </c:cat>
          <c:val>
            <c:numRef>
              <c:f>Sheet1!$B$2:$B$7</c:f>
              <c:numCache>
                <c:formatCode>0%</c:formatCode>
                <c:ptCount val="6"/>
                <c:pt idx="0">
                  <c:v>0.38095238095238093</c:v>
                </c:pt>
                <c:pt idx="1">
                  <c:v>0.19047619047619047</c:v>
                </c:pt>
                <c:pt idx="2">
                  <c:v>2.3809523809523808E-2</c:v>
                </c:pt>
                <c:pt idx="3">
                  <c:v>4.7619047619047616E-2</c:v>
                </c:pt>
                <c:pt idx="4">
                  <c:v>0.19047619047619047</c:v>
                </c:pt>
                <c:pt idx="5">
                  <c:v>0.14285714285714285</c:v>
                </c:pt>
              </c:numCache>
            </c:numRef>
          </c:val>
          <c:extLst>
            <c:ext xmlns:c16="http://schemas.microsoft.com/office/drawing/2014/chart" uri="{C3380CC4-5D6E-409C-BE32-E72D297353CC}">
              <c16:uniqueId val="{00000001-273A-4473-9BE0-061D1C63A737}"/>
            </c:ext>
          </c:extLst>
        </c:ser>
        <c:dLbls>
          <c:dLblPos val="outEnd"/>
          <c:showLegendKey val="0"/>
          <c:showVal val="1"/>
          <c:showCatName val="0"/>
          <c:showSerName val="0"/>
          <c:showPercent val="0"/>
          <c:showBubbleSize val="0"/>
        </c:dLbls>
        <c:gapWidth val="219"/>
        <c:overlap val="-27"/>
        <c:axId val="686968008"/>
        <c:axId val="686973256"/>
      </c:barChart>
      <c:catAx>
        <c:axId val="686968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l-BE"/>
          </a:p>
        </c:txPr>
        <c:crossAx val="686973256"/>
        <c:crosses val="autoZero"/>
        <c:auto val="1"/>
        <c:lblAlgn val="ctr"/>
        <c:lblOffset val="100"/>
        <c:noMultiLvlLbl val="0"/>
      </c:catAx>
      <c:valAx>
        <c:axId val="686973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l-BE"/>
          </a:p>
        </c:txPr>
        <c:crossAx val="686968008"/>
        <c:crosses val="autoZero"/>
        <c:crossBetween val="between"/>
      </c:valAx>
      <c:spPr>
        <a:noFill/>
        <a:ln>
          <a:noFill/>
        </a:ln>
        <a:effectLst/>
      </c:spPr>
    </c:plotArea>
    <c:plotVisOnly val="1"/>
    <c:dispBlanksAs val="gap"/>
    <c:showDLblsOverMax val="0"/>
  </c:chart>
  <c:spPr>
    <a:noFill/>
    <a:ln>
      <a:noFill/>
    </a:ln>
    <a:effectLst/>
  </c:spPr>
  <c:txPr>
    <a:bodyPr/>
    <a:lstStyle/>
    <a:p>
      <a:pPr>
        <a:defRPr sz="1050">
          <a:solidFill>
            <a:schemeClr val="tx1"/>
          </a:solidFill>
        </a:defRPr>
      </a:pPr>
      <a:endParaRPr lang="nl-B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6981763562307453"/>
          <c:y val="7.0325950042475188E-2"/>
          <c:w val="0.47890811415477741"/>
          <c:h val="0.87121323914938364"/>
        </c:manualLayout>
      </c:layout>
      <c:doughnutChart>
        <c:varyColors val="1"/>
        <c:ser>
          <c:idx val="0"/>
          <c:order val="0"/>
          <c:tx>
            <c:strRef>
              <c:f>Sheet1!$B$1</c:f>
              <c:strCache>
                <c:ptCount val="1"/>
                <c:pt idx="0">
                  <c:v>Column1</c:v>
                </c:pt>
              </c:strCache>
            </c:strRef>
          </c:tx>
          <c:dPt>
            <c:idx val="0"/>
            <c:bubble3D val="0"/>
            <c:spPr>
              <a:solidFill>
                <a:schemeClr val="accent1">
                  <a:shade val="50000"/>
                </a:schemeClr>
              </a:solidFill>
              <a:ln>
                <a:noFill/>
              </a:ln>
              <a:effectLst/>
            </c:spPr>
            <c:extLst>
              <c:ext xmlns:c16="http://schemas.microsoft.com/office/drawing/2014/chart" uri="{C3380CC4-5D6E-409C-BE32-E72D297353CC}">
                <c16:uniqueId val="{00000001-89AA-4CC8-A0B3-72FB4235E444}"/>
              </c:ext>
            </c:extLst>
          </c:dPt>
          <c:dPt>
            <c:idx val="1"/>
            <c:bubble3D val="0"/>
            <c:spPr>
              <a:solidFill>
                <a:schemeClr val="accent1">
                  <a:shade val="70000"/>
                </a:schemeClr>
              </a:solidFill>
              <a:ln>
                <a:noFill/>
              </a:ln>
              <a:effectLst/>
            </c:spPr>
            <c:extLst>
              <c:ext xmlns:c16="http://schemas.microsoft.com/office/drawing/2014/chart" uri="{C3380CC4-5D6E-409C-BE32-E72D297353CC}">
                <c16:uniqueId val="{00000001-EEC6-413E-AD4D-492831C5100D}"/>
              </c:ext>
            </c:extLst>
          </c:dPt>
          <c:dPt>
            <c:idx val="2"/>
            <c:bubble3D val="0"/>
            <c:spPr>
              <a:solidFill>
                <a:schemeClr val="accent1">
                  <a:shade val="90000"/>
                </a:schemeClr>
              </a:solidFill>
              <a:ln>
                <a:noFill/>
              </a:ln>
              <a:effectLst/>
            </c:spPr>
            <c:extLst>
              <c:ext xmlns:c16="http://schemas.microsoft.com/office/drawing/2014/chart" uri="{C3380CC4-5D6E-409C-BE32-E72D297353CC}">
                <c16:uniqueId val="{00000000-EEC6-413E-AD4D-492831C5100D}"/>
              </c:ext>
            </c:extLst>
          </c:dPt>
          <c:dPt>
            <c:idx val="3"/>
            <c:bubble3D val="0"/>
            <c:spPr>
              <a:solidFill>
                <a:schemeClr val="accent1">
                  <a:tint val="90000"/>
                </a:schemeClr>
              </a:solidFill>
              <a:ln>
                <a:noFill/>
              </a:ln>
              <a:effectLst/>
            </c:spPr>
            <c:extLst>
              <c:ext xmlns:c16="http://schemas.microsoft.com/office/drawing/2014/chart" uri="{C3380CC4-5D6E-409C-BE32-E72D297353CC}">
                <c16:uniqueId val="{00000007-89AA-4CC8-A0B3-72FB4235E444}"/>
              </c:ext>
            </c:extLst>
          </c:dPt>
          <c:dPt>
            <c:idx val="4"/>
            <c:bubble3D val="0"/>
            <c:spPr>
              <a:solidFill>
                <a:schemeClr val="accent1">
                  <a:tint val="70000"/>
                </a:schemeClr>
              </a:solidFill>
              <a:ln>
                <a:noFill/>
              </a:ln>
              <a:effectLst/>
            </c:spPr>
            <c:extLst>
              <c:ext xmlns:c16="http://schemas.microsoft.com/office/drawing/2014/chart" uri="{C3380CC4-5D6E-409C-BE32-E72D297353CC}">
                <c16:uniqueId val="{00000000-D33C-49BF-854D-FC765AB5FD6F}"/>
              </c:ext>
            </c:extLst>
          </c:dPt>
          <c:dPt>
            <c:idx val="5"/>
            <c:bubble3D val="0"/>
            <c:spPr>
              <a:solidFill>
                <a:schemeClr val="accent1">
                  <a:tint val="50000"/>
                </a:schemeClr>
              </a:solidFill>
              <a:ln>
                <a:noFill/>
              </a:ln>
              <a:effectLst/>
            </c:spPr>
            <c:extLst>
              <c:ext xmlns:c16="http://schemas.microsoft.com/office/drawing/2014/chart" uri="{C3380CC4-5D6E-409C-BE32-E72D297353CC}">
                <c16:uniqueId val="{0000000B-89AA-4CC8-A0B3-72FB4235E444}"/>
              </c:ext>
            </c:extLst>
          </c:dPt>
          <c:dLbls>
            <c:dLbl>
              <c:idx val="1"/>
              <c:delete val="1"/>
              <c:extLst>
                <c:ext xmlns:c15="http://schemas.microsoft.com/office/drawing/2012/chart" uri="{CE6537A1-D6FC-4f65-9D91-7224C49458BB}"/>
                <c:ext xmlns:c16="http://schemas.microsoft.com/office/drawing/2014/chart" uri="{C3380CC4-5D6E-409C-BE32-E72D297353CC}">
                  <c16:uniqueId val="{00000001-EEC6-413E-AD4D-492831C5100D}"/>
                </c:ext>
              </c:extLst>
            </c:dLbl>
            <c:dLbl>
              <c:idx val="2"/>
              <c:layout>
                <c:manualLayout>
                  <c:x val="5.008820651485865E-3"/>
                  <c:y val="3.30650895400021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EC6-413E-AD4D-492831C5100D}"/>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Agree</c:v>
                </c:pt>
                <c:pt idx="1">
                  <c:v>Strongly Agree</c:v>
                </c:pt>
                <c:pt idx="2">
                  <c:v>Don't Know</c:v>
                </c:pt>
                <c:pt idx="3">
                  <c:v>Disagree</c:v>
                </c:pt>
                <c:pt idx="4">
                  <c:v>Strongly Disagree</c:v>
                </c:pt>
                <c:pt idx="5">
                  <c:v>Neither</c:v>
                </c:pt>
              </c:strCache>
            </c:strRef>
          </c:cat>
          <c:val>
            <c:numRef>
              <c:f>Sheet1!$B$2:$B$7</c:f>
              <c:numCache>
                <c:formatCode>0%</c:formatCode>
                <c:ptCount val="6"/>
                <c:pt idx="0">
                  <c:v>0.45454545454545453</c:v>
                </c:pt>
                <c:pt idx="1">
                  <c:v>0</c:v>
                </c:pt>
                <c:pt idx="2">
                  <c:v>3.0303030303030304E-2</c:v>
                </c:pt>
                <c:pt idx="3">
                  <c:v>0.12121212121212122</c:v>
                </c:pt>
                <c:pt idx="4">
                  <c:v>0.24242424242424243</c:v>
                </c:pt>
                <c:pt idx="5">
                  <c:v>0.12121212121212122</c:v>
                </c:pt>
              </c:numCache>
            </c:numRef>
          </c:val>
          <c:extLst>
            <c:ext xmlns:c16="http://schemas.microsoft.com/office/drawing/2014/chart" uri="{C3380CC4-5D6E-409C-BE32-E72D297353CC}">
              <c16:uniqueId val="{00000000-11BB-4F25-9B05-309732724093}"/>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67715023936981422"/>
          <c:y val="4.1403881956803557E-2"/>
          <c:w val="0.30179715231700255"/>
          <c:h val="0.95859611804319644"/>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l-BE"/>
        </a:p>
      </c:txPr>
    </c:legend>
    <c:plotVisOnly val="1"/>
    <c:dispBlanksAs val="gap"/>
    <c:showDLblsOverMax val="0"/>
  </c:chart>
  <c:spPr>
    <a:noFill/>
    <a:ln>
      <a:noFill/>
    </a:ln>
    <a:effectLst/>
  </c:spPr>
  <c:txPr>
    <a:bodyPr/>
    <a:lstStyle/>
    <a:p>
      <a:pPr>
        <a:defRPr sz="1050">
          <a:solidFill>
            <a:schemeClr val="tx1"/>
          </a:solidFill>
        </a:defRPr>
      </a:pPr>
      <a:endParaRPr lang="nl-B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6981750343399729"/>
          <c:y val="0.1203016889444062"/>
          <c:w val="0.47890811415477741"/>
          <c:h val="0.87121323914938364"/>
        </c:manualLayout>
      </c:layout>
      <c:doughnutChart>
        <c:varyColors val="1"/>
        <c:ser>
          <c:idx val="0"/>
          <c:order val="0"/>
          <c:tx>
            <c:strRef>
              <c:f>Sheet1!$B$1</c:f>
              <c:strCache>
                <c:ptCount val="1"/>
                <c:pt idx="0">
                  <c:v>Column1</c:v>
                </c:pt>
              </c:strCache>
            </c:strRef>
          </c:tx>
          <c:dPt>
            <c:idx val="0"/>
            <c:bubble3D val="0"/>
            <c:spPr>
              <a:solidFill>
                <a:schemeClr val="accent3">
                  <a:shade val="50000"/>
                </a:schemeClr>
              </a:solidFill>
              <a:ln>
                <a:noFill/>
              </a:ln>
              <a:effectLst/>
            </c:spPr>
            <c:extLst>
              <c:ext xmlns:c16="http://schemas.microsoft.com/office/drawing/2014/chart" uri="{C3380CC4-5D6E-409C-BE32-E72D297353CC}">
                <c16:uniqueId val="{00000001-5164-45E4-94C1-8EF349248451}"/>
              </c:ext>
            </c:extLst>
          </c:dPt>
          <c:dPt>
            <c:idx val="1"/>
            <c:bubble3D val="0"/>
            <c:spPr>
              <a:solidFill>
                <a:schemeClr val="accent3">
                  <a:shade val="70000"/>
                </a:schemeClr>
              </a:solidFill>
              <a:ln>
                <a:noFill/>
              </a:ln>
              <a:effectLst/>
            </c:spPr>
            <c:extLst>
              <c:ext xmlns:c16="http://schemas.microsoft.com/office/drawing/2014/chart" uri="{C3380CC4-5D6E-409C-BE32-E72D297353CC}">
                <c16:uniqueId val="{00000003-5164-45E4-94C1-8EF349248451}"/>
              </c:ext>
            </c:extLst>
          </c:dPt>
          <c:dPt>
            <c:idx val="2"/>
            <c:bubble3D val="0"/>
            <c:spPr>
              <a:solidFill>
                <a:schemeClr val="accent3">
                  <a:shade val="90000"/>
                </a:schemeClr>
              </a:solidFill>
              <a:ln>
                <a:noFill/>
              </a:ln>
              <a:effectLst/>
            </c:spPr>
            <c:extLst>
              <c:ext xmlns:c16="http://schemas.microsoft.com/office/drawing/2014/chart" uri="{C3380CC4-5D6E-409C-BE32-E72D297353CC}">
                <c16:uniqueId val="{00000005-5164-45E4-94C1-8EF349248451}"/>
              </c:ext>
            </c:extLst>
          </c:dPt>
          <c:dPt>
            <c:idx val="3"/>
            <c:bubble3D val="0"/>
            <c:spPr>
              <a:solidFill>
                <a:schemeClr val="accent3">
                  <a:tint val="90000"/>
                </a:schemeClr>
              </a:solidFill>
              <a:ln>
                <a:noFill/>
              </a:ln>
              <a:effectLst/>
            </c:spPr>
            <c:extLst>
              <c:ext xmlns:c16="http://schemas.microsoft.com/office/drawing/2014/chart" uri="{C3380CC4-5D6E-409C-BE32-E72D297353CC}">
                <c16:uniqueId val="{00000007-5164-45E4-94C1-8EF349248451}"/>
              </c:ext>
            </c:extLst>
          </c:dPt>
          <c:dPt>
            <c:idx val="4"/>
            <c:bubble3D val="0"/>
            <c:spPr>
              <a:solidFill>
                <a:schemeClr val="accent3">
                  <a:tint val="70000"/>
                </a:schemeClr>
              </a:solidFill>
              <a:ln>
                <a:noFill/>
              </a:ln>
              <a:effectLst/>
            </c:spPr>
            <c:extLst>
              <c:ext xmlns:c16="http://schemas.microsoft.com/office/drawing/2014/chart" uri="{C3380CC4-5D6E-409C-BE32-E72D297353CC}">
                <c16:uniqueId val="{00000009-5164-45E4-94C1-8EF349248451}"/>
              </c:ext>
            </c:extLst>
          </c:dPt>
          <c:dPt>
            <c:idx val="5"/>
            <c:bubble3D val="0"/>
            <c:spPr>
              <a:solidFill>
                <a:schemeClr val="accent3">
                  <a:tint val="50000"/>
                </a:schemeClr>
              </a:solidFill>
              <a:ln>
                <a:noFill/>
              </a:ln>
              <a:effectLst/>
            </c:spPr>
            <c:extLst>
              <c:ext xmlns:c16="http://schemas.microsoft.com/office/drawing/2014/chart" uri="{C3380CC4-5D6E-409C-BE32-E72D297353CC}">
                <c16:uniqueId val="{0000000B-5164-45E4-94C1-8EF349248451}"/>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Agree</c:v>
                </c:pt>
                <c:pt idx="1">
                  <c:v>Strongly Agree</c:v>
                </c:pt>
                <c:pt idx="2">
                  <c:v>Don't Know</c:v>
                </c:pt>
                <c:pt idx="3">
                  <c:v>Disagree</c:v>
                </c:pt>
                <c:pt idx="4">
                  <c:v>Strongly Disagree</c:v>
                </c:pt>
                <c:pt idx="5">
                  <c:v>Neither</c:v>
                </c:pt>
              </c:strCache>
            </c:strRef>
          </c:cat>
          <c:val>
            <c:numRef>
              <c:f>Sheet1!$B$2:$B$7</c:f>
              <c:numCache>
                <c:formatCode>0%</c:formatCode>
                <c:ptCount val="6"/>
                <c:pt idx="0">
                  <c:v>0.16666666666666666</c:v>
                </c:pt>
                <c:pt idx="1">
                  <c:v>4.7619047619047616E-2</c:v>
                </c:pt>
                <c:pt idx="2">
                  <c:v>7.1428571428571425E-2</c:v>
                </c:pt>
                <c:pt idx="3">
                  <c:v>0.19047619047619047</c:v>
                </c:pt>
                <c:pt idx="4">
                  <c:v>0.21428571428571427</c:v>
                </c:pt>
                <c:pt idx="5">
                  <c:v>0.2857142857142857</c:v>
                </c:pt>
              </c:numCache>
            </c:numRef>
          </c:val>
          <c:extLst>
            <c:ext xmlns:c16="http://schemas.microsoft.com/office/drawing/2014/chart" uri="{C3380CC4-5D6E-409C-BE32-E72D297353CC}">
              <c16:uniqueId val="{0000000C-5164-45E4-94C1-8EF349248451}"/>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66143698553418684"/>
          <c:y val="6.0287084060536816E-2"/>
          <c:w val="0.31648576553440128"/>
          <c:h val="0.93971291593946316"/>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l-BE"/>
        </a:p>
      </c:txPr>
    </c:legend>
    <c:plotVisOnly val="1"/>
    <c:dispBlanksAs val="gap"/>
    <c:showDLblsOverMax val="0"/>
  </c:chart>
  <c:spPr>
    <a:noFill/>
    <a:ln>
      <a:noFill/>
    </a:ln>
    <a:effectLst/>
  </c:spPr>
  <c:txPr>
    <a:bodyPr/>
    <a:lstStyle/>
    <a:p>
      <a:pPr>
        <a:defRPr sz="1050">
          <a:solidFill>
            <a:schemeClr val="tx1"/>
          </a:solidFill>
        </a:defRPr>
      </a:pPr>
      <a:endParaRPr lang="nl-B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6981763562307453"/>
          <c:y val="7.0325950042475188E-2"/>
          <c:w val="0.47890811415477741"/>
          <c:h val="0.87121323914938364"/>
        </c:manualLayout>
      </c:layout>
      <c:doughnutChart>
        <c:varyColors val="1"/>
        <c:ser>
          <c:idx val="0"/>
          <c:order val="0"/>
          <c:tx>
            <c:strRef>
              <c:f>Sheet1!$B$1</c:f>
              <c:strCache>
                <c:ptCount val="1"/>
                <c:pt idx="0">
                  <c:v>Column1</c:v>
                </c:pt>
              </c:strCache>
            </c:strRef>
          </c:tx>
          <c:dPt>
            <c:idx val="0"/>
            <c:bubble3D val="0"/>
            <c:spPr>
              <a:solidFill>
                <a:schemeClr val="accent2">
                  <a:shade val="50000"/>
                </a:schemeClr>
              </a:solidFill>
              <a:ln>
                <a:noFill/>
              </a:ln>
              <a:effectLst/>
            </c:spPr>
            <c:extLst>
              <c:ext xmlns:c16="http://schemas.microsoft.com/office/drawing/2014/chart" uri="{C3380CC4-5D6E-409C-BE32-E72D297353CC}">
                <c16:uniqueId val="{00000001-DCC1-4DB9-A415-0AEA309813EF}"/>
              </c:ext>
            </c:extLst>
          </c:dPt>
          <c:dPt>
            <c:idx val="1"/>
            <c:bubble3D val="0"/>
            <c:spPr>
              <a:solidFill>
                <a:schemeClr val="accent2">
                  <a:shade val="70000"/>
                </a:schemeClr>
              </a:solidFill>
              <a:ln>
                <a:noFill/>
              </a:ln>
              <a:effectLst/>
            </c:spPr>
            <c:extLst>
              <c:ext xmlns:c16="http://schemas.microsoft.com/office/drawing/2014/chart" uri="{C3380CC4-5D6E-409C-BE32-E72D297353CC}">
                <c16:uniqueId val="{00000003-DCC1-4DB9-A415-0AEA309813EF}"/>
              </c:ext>
            </c:extLst>
          </c:dPt>
          <c:dPt>
            <c:idx val="2"/>
            <c:bubble3D val="0"/>
            <c:spPr>
              <a:solidFill>
                <a:schemeClr val="accent2">
                  <a:shade val="90000"/>
                </a:schemeClr>
              </a:solidFill>
              <a:ln>
                <a:noFill/>
              </a:ln>
              <a:effectLst/>
            </c:spPr>
            <c:extLst>
              <c:ext xmlns:c16="http://schemas.microsoft.com/office/drawing/2014/chart" uri="{C3380CC4-5D6E-409C-BE32-E72D297353CC}">
                <c16:uniqueId val="{00000005-DCC1-4DB9-A415-0AEA309813EF}"/>
              </c:ext>
            </c:extLst>
          </c:dPt>
          <c:dPt>
            <c:idx val="3"/>
            <c:bubble3D val="0"/>
            <c:spPr>
              <a:solidFill>
                <a:schemeClr val="accent2">
                  <a:tint val="90000"/>
                </a:schemeClr>
              </a:solidFill>
              <a:ln>
                <a:noFill/>
              </a:ln>
              <a:effectLst/>
            </c:spPr>
            <c:extLst>
              <c:ext xmlns:c16="http://schemas.microsoft.com/office/drawing/2014/chart" uri="{C3380CC4-5D6E-409C-BE32-E72D297353CC}">
                <c16:uniqueId val="{00000007-DCC1-4DB9-A415-0AEA309813EF}"/>
              </c:ext>
            </c:extLst>
          </c:dPt>
          <c:dPt>
            <c:idx val="4"/>
            <c:bubble3D val="0"/>
            <c:spPr>
              <a:solidFill>
                <a:schemeClr val="accent2">
                  <a:tint val="70000"/>
                </a:schemeClr>
              </a:solidFill>
              <a:ln>
                <a:noFill/>
              </a:ln>
              <a:effectLst/>
            </c:spPr>
            <c:extLst>
              <c:ext xmlns:c16="http://schemas.microsoft.com/office/drawing/2014/chart" uri="{C3380CC4-5D6E-409C-BE32-E72D297353CC}">
                <c16:uniqueId val="{00000009-DCC1-4DB9-A415-0AEA309813EF}"/>
              </c:ext>
            </c:extLst>
          </c:dPt>
          <c:dPt>
            <c:idx val="5"/>
            <c:bubble3D val="0"/>
            <c:spPr>
              <a:solidFill>
                <a:schemeClr val="accent2">
                  <a:tint val="50000"/>
                </a:schemeClr>
              </a:solidFill>
              <a:ln>
                <a:noFill/>
              </a:ln>
              <a:effectLst/>
            </c:spPr>
            <c:extLst>
              <c:ext xmlns:c16="http://schemas.microsoft.com/office/drawing/2014/chart" uri="{C3380CC4-5D6E-409C-BE32-E72D297353CC}">
                <c16:uniqueId val="{0000000B-DCC1-4DB9-A415-0AEA309813EF}"/>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Agree</c:v>
                </c:pt>
                <c:pt idx="1">
                  <c:v>Strongly Agree</c:v>
                </c:pt>
                <c:pt idx="2">
                  <c:v>Don't Know</c:v>
                </c:pt>
                <c:pt idx="3">
                  <c:v>Disagree</c:v>
                </c:pt>
                <c:pt idx="4">
                  <c:v>Strongly Disagree</c:v>
                </c:pt>
                <c:pt idx="5">
                  <c:v>Neither</c:v>
                </c:pt>
              </c:strCache>
            </c:strRef>
          </c:cat>
          <c:val>
            <c:numRef>
              <c:f>Sheet1!$B$2:$B$7</c:f>
              <c:numCache>
                <c:formatCode>0%</c:formatCode>
                <c:ptCount val="6"/>
                <c:pt idx="0">
                  <c:v>0.19047619047619047</c:v>
                </c:pt>
                <c:pt idx="1">
                  <c:v>4.7619047619047616E-2</c:v>
                </c:pt>
                <c:pt idx="2">
                  <c:v>4.7619047619047616E-2</c:v>
                </c:pt>
                <c:pt idx="3">
                  <c:v>0.26190476190476192</c:v>
                </c:pt>
                <c:pt idx="4">
                  <c:v>0.26190476190476192</c:v>
                </c:pt>
                <c:pt idx="5">
                  <c:v>0.19047619047619047</c:v>
                </c:pt>
              </c:numCache>
            </c:numRef>
          </c:val>
          <c:extLst>
            <c:ext xmlns:c16="http://schemas.microsoft.com/office/drawing/2014/chart" uri="{C3380CC4-5D6E-409C-BE32-E72D297353CC}">
              <c16:uniqueId val="{0000000C-DCC1-4DB9-A415-0AEA309813EF}"/>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66885276655508041"/>
          <c:y val="8.4361300275343887E-2"/>
          <c:w val="0.30955355784143723"/>
          <c:h val="0.91563869972465606"/>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l-BE"/>
        </a:p>
      </c:txPr>
    </c:legend>
    <c:plotVisOnly val="1"/>
    <c:dispBlanksAs val="gap"/>
    <c:showDLblsOverMax val="0"/>
  </c:chart>
  <c:spPr>
    <a:noFill/>
    <a:ln>
      <a:noFill/>
    </a:ln>
    <a:effectLst/>
  </c:spPr>
  <c:txPr>
    <a:bodyPr/>
    <a:lstStyle/>
    <a:p>
      <a:pPr>
        <a:defRPr sz="1050">
          <a:solidFill>
            <a:schemeClr val="tx1"/>
          </a:solidFill>
        </a:defRPr>
      </a:pPr>
      <a:endParaRPr lang="nl-B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tx1">
                <a:lumMod val="25000"/>
                <a:lumOff val="75000"/>
              </a:schemeClr>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B833-47F6-9EBE-5A03482B35E7}"/>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Agree</c:v>
                </c:pt>
                <c:pt idx="1">
                  <c:v>Strongly Agree</c:v>
                </c:pt>
                <c:pt idx="2">
                  <c:v>Don't Know</c:v>
                </c:pt>
                <c:pt idx="3">
                  <c:v>Disagree</c:v>
                </c:pt>
                <c:pt idx="4">
                  <c:v>Strongly Disagree</c:v>
                </c:pt>
                <c:pt idx="5">
                  <c:v>Neither</c:v>
                </c:pt>
              </c:strCache>
            </c:strRef>
          </c:cat>
          <c:val>
            <c:numRef>
              <c:f>Sheet1!$B$2:$B$7</c:f>
              <c:numCache>
                <c:formatCode>0%</c:formatCode>
                <c:ptCount val="6"/>
                <c:pt idx="0">
                  <c:v>0.2857142857142857</c:v>
                </c:pt>
                <c:pt idx="1">
                  <c:v>0.19047619047619047</c:v>
                </c:pt>
                <c:pt idx="2">
                  <c:v>0</c:v>
                </c:pt>
                <c:pt idx="3">
                  <c:v>0.11904761904761904</c:v>
                </c:pt>
                <c:pt idx="4">
                  <c:v>0.19047619047619047</c:v>
                </c:pt>
                <c:pt idx="5">
                  <c:v>0.21428571428571427</c:v>
                </c:pt>
              </c:numCache>
            </c:numRef>
          </c:val>
          <c:extLst>
            <c:ext xmlns:c16="http://schemas.microsoft.com/office/drawing/2014/chart" uri="{C3380CC4-5D6E-409C-BE32-E72D297353CC}">
              <c16:uniqueId val="{00000001-B833-47F6-9EBE-5A03482B35E7}"/>
            </c:ext>
          </c:extLst>
        </c:ser>
        <c:dLbls>
          <c:dLblPos val="outEnd"/>
          <c:showLegendKey val="0"/>
          <c:showVal val="1"/>
          <c:showCatName val="0"/>
          <c:showSerName val="0"/>
          <c:showPercent val="0"/>
          <c:showBubbleSize val="0"/>
        </c:dLbls>
        <c:gapWidth val="219"/>
        <c:overlap val="-27"/>
        <c:axId val="686968008"/>
        <c:axId val="686973256"/>
      </c:barChart>
      <c:catAx>
        <c:axId val="686968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l-BE"/>
          </a:p>
        </c:txPr>
        <c:crossAx val="686973256"/>
        <c:crosses val="autoZero"/>
        <c:auto val="1"/>
        <c:lblAlgn val="ctr"/>
        <c:lblOffset val="100"/>
        <c:noMultiLvlLbl val="0"/>
      </c:catAx>
      <c:valAx>
        <c:axId val="686973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l-BE"/>
          </a:p>
        </c:txPr>
        <c:crossAx val="686968008"/>
        <c:crosses val="autoZero"/>
        <c:crossBetween val="between"/>
      </c:valAx>
      <c:spPr>
        <a:noFill/>
        <a:ln>
          <a:noFill/>
        </a:ln>
        <a:effectLst/>
      </c:spPr>
    </c:plotArea>
    <c:plotVisOnly val="1"/>
    <c:dispBlanksAs val="gap"/>
    <c:showDLblsOverMax val="0"/>
  </c:chart>
  <c:spPr>
    <a:noFill/>
    <a:ln>
      <a:noFill/>
    </a:ln>
    <a:effectLst/>
  </c:spPr>
  <c:txPr>
    <a:bodyPr/>
    <a:lstStyle/>
    <a:p>
      <a:pPr>
        <a:defRPr sz="1050">
          <a:solidFill>
            <a:schemeClr val="tx1"/>
          </a:solidFill>
        </a:defRPr>
      </a:pPr>
      <a:endParaRPr lang="nl-B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3">
                <a:lumMod val="40000"/>
                <a:lumOff val="60000"/>
              </a:schemeClr>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BF5F-4B4F-B54B-48874856804D}"/>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Agree</c:v>
                </c:pt>
                <c:pt idx="1">
                  <c:v>Strongly Agree</c:v>
                </c:pt>
                <c:pt idx="2">
                  <c:v>Don't Know</c:v>
                </c:pt>
                <c:pt idx="3">
                  <c:v>Disagree</c:v>
                </c:pt>
                <c:pt idx="4">
                  <c:v>Strongly Disagree</c:v>
                </c:pt>
                <c:pt idx="5">
                  <c:v>Neither</c:v>
                </c:pt>
              </c:strCache>
            </c:strRef>
          </c:cat>
          <c:val>
            <c:numRef>
              <c:f>Sheet1!$B$2:$B$7</c:f>
              <c:numCache>
                <c:formatCode>0%</c:formatCode>
                <c:ptCount val="6"/>
                <c:pt idx="0">
                  <c:v>0.33333333333333331</c:v>
                </c:pt>
                <c:pt idx="1">
                  <c:v>4.7619047619047616E-2</c:v>
                </c:pt>
                <c:pt idx="2">
                  <c:v>0</c:v>
                </c:pt>
                <c:pt idx="3">
                  <c:v>0.19047619047619047</c:v>
                </c:pt>
                <c:pt idx="4">
                  <c:v>0.23809523809523808</c:v>
                </c:pt>
                <c:pt idx="5">
                  <c:v>0.19047619047619047</c:v>
                </c:pt>
              </c:numCache>
            </c:numRef>
          </c:val>
          <c:extLst>
            <c:ext xmlns:c16="http://schemas.microsoft.com/office/drawing/2014/chart" uri="{C3380CC4-5D6E-409C-BE32-E72D297353CC}">
              <c16:uniqueId val="{00000001-7B83-4C9C-81DC-124D3F722177}"/>
            </c:ext>
          </c:extLst>
        </c:ser>
        <c:dLbls>
          <c:dLblPos val="outEnd"/>
          <c:showLegendKey val="0"/>
          <c:showVal val="1"/>
          <c:showCatName val="0"/>
          <c:showSerName val="0"/>
          <c:showPercent val="0"/>
          <c:showBubbleSize val="0"/>
        </c:dLbls>
        <c:gapWidth val="219"/>
        <c:overlap val="-27"/>
        <c:axId val="686968008"/>
        <c:axId val="686973256"/>
      </c:barChart>
      <c:catAx>
        <c:axId val="686968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l-BE"/>
          </a:p>
        </c:txPr>
        <c:crossAx val="686973256"/>
        <c:crosses val="autoZero"/>
        <c:auto val="1"/>
        <c:lblAlgn val="ctr"/>
        <c:lblOffset val="100"/>
        <c:noMultiLvlLbl val="0"/>
      </c:catAx>
      <c:valAx>
        <c:axId val="686973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l-BE"/>
          </a:p>
        </c:txPr>
        <c:crossAx val="686968008"/>
        <c:crosses val="autoZero"/>
        <c:crossBetween val="between"/>
      </c:valAx>
      <c:spPr>
        <a:noFill/>
        <a:ln>
          <a:noFill/>
        </a:ln>
        <a:effectLst/>
      </c:spPr>
    </c:plotArea>
    <c:plotVisOnly val="1"/>
    <c:dispBlanksAs val="gap"/>
    <c:showDLblsOverMax val="0"/>
  </c:chart>
  <c:spPr>
    <a:noFill/>
    <a:ln>
      <a:noFill/>
    </a:ln>
    <a:effectLst/>
  </c:spPr>
  <c:txPr>
    <a:bodyPr/>
    <a:lstStyle/>
    <a:p>
      <a:pPr>
        <a:defRPr sz="1050">
          <a:solidFill>
            <a:schemeClr val="tx1"/>
          </a:solidFill>
        </a:defRPr>
      </a:pPr>
      <a:endParaRPr lang="nl-B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6">
                <a:lumMod val="60000"/>
                <a:lumOff val="40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A03B-4C11-AA6C-BA425DB164F7}"/>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Agree</c:v>
                </c:pt>
                <c:pt idx="1">
                  <c:v>Strongly Agree</c:v>
                </c:pt>
                <c:pt idx="2">
                  <c:v>Don't Know</c:v>
                </c:pt>
                <c:pt idx="3">
                  <c:v>Disagree</c:v>
                </c:pt>
                <c:pt idx="4">
                  <c:v>Strongly Disagree</c:v>
                </c:pt>
                <c:pt idx="5">
                  <c:v>Neither</c:v>
                </c:pt>
              </c:strCache>
            </c:strRef>
          </c:cat>
          <c:val>
            <c:numRef>
              <c:f>Sheet1!$B$2:$B$7</c:f>
              <c:numCache>
                <c:formatCode>0%</c:formatCode>
                <c:ptCount val="6"/>
                <c:pt idx="0">
                  <c:v>0.21428571428571427</c:v>
                </c:pt>
                <c:pt idx="1">
                  <c:v>0</c:v>
                </c:pt>
                <c:pt idx="2">
                  <c:v>2.3809523809523808E-2</c:v>
                </c:pt>
                <c:pt idx="3">
                  <c:v>0.33333333333333331</c:v>
                </c:pt>
                <c:pt idx="4">
                  <c:v>0.23809523809523808</c:v>
                </c:pt>
                <c:pt idx="5">
                  <c:v>0.19047619047619047</c:v>
                </c:pt>
              </c:numCache>
            </c:numRef>
          </c:val>
          <c:extLst>
            <c:ext xmlns:c16="http://schemas.microsoft.com/office/drawing/2014/chart" uri="{C3380CC4-5D6E-409C-BE32-E72D297353CC}">
              <c16:uniqueId val="{00000001-9C87-4BEB-A446-59FCCE00E0D5}"/>
            </c:ext>
          </c:extLst>
        </c:ser>
        <c:dLbls>
          <c:dLblPos val="outEnd"/>
          <c:showLegendKey val="0"/>
          <c:showVal val="1"/>
          <c:showCatName val="0"/>
          <c:showSerName val="0"/>
          <c:showPercent val="0"/>
          <c:showBubbleSize val="0"/>
        </c:dLbls>
        <c:gapWidth val="219"/>
        <c:overlap val="-27"/>
        <c:axId val="686968008"/>
        <c:axId val="686973256"/>
      </c:barChart>
      <c:catAx>
        <c:axId val="686968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l-BE"/>
          </a:p>
        </c:txPr>
        <c:crossAx val="686973256"/>
        <c:crosses val="autoZero"/>
        <c:auto val="1"/>
        <c:lblAlgn val="ctr"/>
        <c:lblOffset val="100"/>
        <c:noMultiLvlLbl val="0"/>
      </c:catAx>
      <c:valAx>
        <c:axId val="686973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l-BE"/>
          </a:p>
        </c:txPr>
        <c:crossAx val="686968008"/>
        <c:crosses val="autoZero"/>
        <c:crossBetween val="between"/>
      </c:valAx>
      <c:spPr>
        <a:noFill/>
        <a:ln>
          <a:noFill/>
        </a:ln>
        <a:effectLst/>
      </c:spPr>
    </c:plotArea>
    <c:plotVisOnly val="1"/>
    <c:dispBlanksAs val="gap"/>
    <c:showDLblsOverMax val="0"/>
  </c:chart>
  <c:spPr>
    <a:noFill/>
    <a:ln>
      <a:noFill/>
    </a:ln>
    <a:effectLst/>
  </c:spPr>
  <c:txPr>
    <a:bodyPr/>
    <a:lstStyle/>
    <a:p>
      <a:pPr>
        <a:defRPr sz="1050">
          <a:solidFill>
            <a:schemeClr val="tx1"/>
          </a:solidFill>
        </a:defRPr>
      </a:pPr>
      <a:endParaRPr lang="nl-B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tx1">
                <a:lumMod val="25000"/>
                <a:lumOff val="75000"/>
              </a:schemeClr>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9484-4CCC-A829-C54752D7D24C}"/>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Agree</c:v>
                </c:pt>
                <c:pt idx="1">
                  <c:v>Strongly Agree</c:v>
                </c:pt>
                <c:pt idx="2">
                  <c:v>Don't Know</c:v>
                </c:pt>
                <c:pt idx="3">
                  <c:v>Disagree</c:v>
                </c:pt>
                <c:pt idx="4">
                  <c:v>Strongly Disagree</c:v>
                </c:pt>
                <c:pt idx="5">
                  <c:v>Neither</c:v>
                </c:pt>
              </c:strCache>
            </c:strRef>
          </c:cat>
          <c:val>
            <c:numRef>
              <c:f>Sheet1!$B$2:$B$7</c:f>
              <c:numCache>
                <c:formatCode>0%</c:formatCode>
                <c:ptCount val="6"/>
                <c:pt idx="0">
                  <c:v>0.35714285714285715</c:v>
                </c:pt>
                <c:pt idx="1">
                  <c:v>4.7619047619047616E-2</c:v>
                </c:pt>
                <c:pt idx="2">
                  <c:v>0</c:v>
                </c:pt>
                <c:pt idx="3">
                  <c:v>0.16666666666666666</c:v>
                </c:pt>
                <c:pt idx="4">
                  <c:v>0.23809523809523808</c:v>
                </c:pt>
                <c:pt idx="5">
                  <c:v>0.19047619047619047</c:v>
                </c:pt>
              </c:numCache>
            </c:numRef>
          </c:val>
          <c:extLst>
            <c:ext xmlns:c16="http://schemas.microsoft.com/office/drawing/2014/chart" uri="{C3380CC4-5D6E-409C-BE32-E72D297353CC}">
              <c16:uniqueId val="{00000000-11BB-4F25-9B05-309732724093}"/>
            </c:ext>
          </c:extLst>
        </c:ser>
        <c:dLbls>
          <c:dLblPos val="outEnd"/>
          <c:showLegendKey val="0"/>
          <c:showVal val="1"/>
          <c:showCatName val="0"/>
          <c:showSerName val="0"/>
          <c:showPercent val="0"/>
          <c:showBubbleSize val="0"/>
        </c:dLbls>
        <c:gapWidth val="219"/>
        <c:overlap val="-27"/>
        <c:axId val="686968008"/>
        <c:axId val="686973256"/>
      </c:barChart>
      <c:catAx>
        <c:axId val="686968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l-BE"/>
          </a:p>
        </c:txPr>
        <c:crossAx val="686973256"/>
        <c:crosses val="autoZero"/>
        <c:auto val="1"/>
        <c:lblAlgn val="ctr"/>
        <c:lblOffset val="100"/>
        <c:noMultiLvlLbl val="0"/>
      </c:catAx>
      <c:valAx>
        <c:axId val="686973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l-BE"/>
          </a:p>
        </c:txPr>
        <c:crossAx val="686968008"/>
        <c:crosses val="autoZero"/>
        <c:crossBetween val="between"/>
      </c:valAx>
      <c:spPr>
        <a:noFill/>
        <a:ln>
          <a:noFill/>
        </a:ln>
        <a:effectLst/>
      </c:spPr>
    </c:plotArea>
    <c:plotVisOnly val="1"/>
    <c:dispBlanksAs val="gap"/>
    <c:showDLblsOverMax val="0"/>
  </c:chart>
  <c:spPr>
    <a:noFill/>
    <a:ln>
      <a:noFill/>
    </a:ln>
    <a:effectLst/>
  </c:spPr>
  <c:txPr>
    <a:bodyPr/>
    <a:lstStyle/>
    <a:p>
      <a:pPr>
        <a:defRPr sz="1050">
          <a:solidFill>
            <a:schemeClr val="tx1"/>
          </a:solidFill>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tx1">
                <a:alpha val="93000"/>
              </a:schemeClr>
            </a:solidFill>
            <a:ln>
              <a:noFill/>
            </a:ln>
          </c:spPr>
          <c:dPt>
            <c:idx val="0"/>
            <c:bubble3D val="0"/>
            <c:spPr>
              <a:solidFill>
                <a:schemeClr val="tx1">
                  <a:alpha val="93000"/>
                </a:schemeClr>
              </a:solidFill>
              <a:ln w="19050">
                <a:noFill/>
              </a:ln>
              <a:effectLst/>
            </c:spPr>
            <c:extLst>
              <c:ext xmlns:c16="http://schemas.microsoft.com/office/drawing/2014/chart" uri="{C3380CC4-5D6E-409C-BE32-E72D297353CC}">
                <c16:uniqueId val="{00000001-217D-4665-A1F9-8AD9BE7B238A}"/>
              </c:ext>
            </c:extLst>
          </c:dPt>
          <c:dPt>
            <c:idx val="1"/>
            <c:bubble3D val="0"/>
            <c:spPr>
              <a:solidFill>
                <a:schemeClr val="tx1">
                  <a:alpha val="10000"/>
                </a:schemeClr>
              </a:solidFill>
              <a:ln w="19050">
                <a:noFill/>
              </a:ln>
              <a:effectLst/>
            </c:spPr>
            <c:extLst>
              <c:ext xmlns:c16="http://schemas.microsoft.com/office/drawing/2014/chart" uri="{C3380CC4-5D6E-409C-BE32-E72D297353CC}">
                <c16:uniqueId val="{00000003-217D-4665-A1F9-8AD9BE7B238A}"/>
              </c:ext>
            </c:extLst>
          </c:dPt>
          <c:cat>
            <c:strRef>
              <c:f>Sheet1!$A$2:$A$3</c:f>
              <c:strCache>
                <c:ptCount val="2"/>
                <c:pt idx="0">
                  <c:v>1st Qtr</c:v>
                </c:pt>
                <c:pt idx="1">
                  <c:v>2nd Qtr</c:v>
                </c:pt>
              </c:strCache>
            </c:strRef>
          </c:cat>
          <c:val>
            <c:numRef>
              <c:f>Sheet1!$B$2:$B$3</c:f>
              <c:numCache>
                <c:formatCode>General</c:formatCode>
                <c:ptCount val="2"/>
                <c:pt idx="0">
                  <c:v>77</c:v>
                </c:pt>
                <c:pt idx="1">
                  <c:v>23</c:v>
                </c:pt>
              </c:numCache>
            </c:numRef>
          </c:val>
          <c:extLst>
            <c:ext xmlns:c16="http://schemas.microsoft.com/office/drawing/2014/chart" uri="{C3380CC4-5D6E-409C-BE32-E72D297353CC}">
              <c16:uniqueId val="{00000004-217D-4665-A1F9-8AD9BE7B238A}"/>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alpha val="0"/>
        </a:schemeClr>
      </a:solidFill>
    </a:ln>
    <a:effectLst/>
  </c:spPr>
  <c:txPr>
    <a:bodyPr/>
    <a:lstStyle/>
    <a:p>
      <a:pPr>
        <a:defRPr/>
      </a:pPr>
      <a:endParaRPr lang="nl-B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Agree</c:v>
                </c:pt>
                <c:pt idx="1">
                  <c:v>Strongly Agree</c:v>
                </c:pt>
                <c:pt idx="2">
                  <c:v>Don't Know</c:v>
                </c:pt>
                <c:pt idx="3">
                  <c:v>Disagree</c:v>
                </c:pt>
                <c:pt idx="4">
                  <c:v>Strongly Disagree</c:v>
                </c:pt>
                <c:pt idx="5">
                  <c:v>Neither</c:v>
                </c:pt>
              </c:strCache>
            </c:strRef>
          </c:cat>
          <c:val>
            <c:numRef>
              <c:f>Sheet1!$B$2:$B$7</c:f>
              <c:numCache>
                <c:formatCode>0%</c:formatCode>
                <c:ptCount val="6"/>
                <c:pt idx="0">
                  <c:v>0.2857142857142857</c:v>
                </c:pt>
                <c:pt idx="1">
                  <c:v>4.7619047619047616E-2</c:v>
                </c:pt>
                <c:pt idx="2">
                  <c:v>2.3809523809523808E-2</c:v>
                </c:pt>
                <c:pt idx="3">
                  <c:v>0.16666666666666666</c:v>
                </c:pt>
                <c:pt idx="4">
                  <c:v>0.23809523809523808</c:v>
                </c:pt>
                <c:pt idx="5">
                  <c:v>0.23809523809523808</c:v>
                </c:pt>
              </c:numCache>
            </c:numRef>
          </c:val>
          <c:extLst>
            <c:ext xmlns:c16="http://schemas.microsoft.com/office/drawing/2014/chart" uri="{C3380CC4-5D6E-409C-BE32-E72D297353CC}">
              <c16:uniqueId val="{00000001-7B83-4C9C-81DC-124D3F722177}"/>
            </c:ext>
          </c:extLst>
        </c:ser>
        <c:dLbls>
          <c:dLblPos val="outEnd"/>
          <c:showLegendKey val="0"/>
          <c:showVal val="1"/>
          <c:showCatName val="0"/>
          <c:showSerName val="0"/>
          <c:showPercent val="0"/>
          <c:showBubbleSize val="0"/>
        </c:dLbls>
        <c:gapWidth val="219"/>
        <c:overlap val="-27"/>
        <c:axId val="686968008"/>
        <c:axId val="686973256"/>
      </c:barChart>
      <c:catAx>
        <c:axId val="686968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l-BE"/>
          </a:p>
        </c:txPr>
        <c:crossAx val="686973256"/>
        <c:crosses val="autoZero"/>
        <c:auto val="1"/>
        <c:lblAlgn val="ctr"/>
        <c:lblOffset val="100"/>
        <c:noMultiLvlLbl val="0"/>
      </c:catAx>
      <c:valAx>
        <c:axId val="686973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l-BE"/>
          </a:p>
        </c:txPr>
        <c:crossAx val="686968008"/>
        <c:crosses val="autoZero"/>
        <c:crossBetween val="between"/>
      </c:valAx>
      <c:spPr>
        <a:noFill/>
        <a:ln>
          <a:noFill/>
        </a:ln>
        <a:effectLst/>
      </c:spPr>
    </c:plotArea>
    <c:plotVisOnly val="1"/>
    <c:dispBlanksAs val="gap"/>
    <c:showDLblsOverMax val="0"/>
  </c:chart>
  <c:spPr>
    <a:noFill/>
    <a:ln>
      <a:noFill/>
    </a:ln>
    <a:effectLst/>
  </c:spPr>
  <c:txPr>
    <a:bodyPr/>
    <a:lstStyle/>
    <a:p>
      <a:pPr>
        <a:defRPr sz="1050">
          <a:solidFill>
            <a:schemeClr val="tx1"/>
          </a:solidFill>
        </a:defRPr>
      </a:pPr>
      <a:endParaRPr lang="nl-BE"/>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6">
                <a:lumMod val="60000"/>
                <a:lumOff val="40000"/>
              </a:schemeClr>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A2A2-498B-96C6-49FBF83851B2}"/>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Agree</c:v>
                </c:pt>
                <c:pt idx="1">
                  <c:v>Strongly Agree</c:v>
                </c:pt>
                <c:pt idx="2">
                  <c:v>Don't Know</c:v>
                </c:pt>
                <c:pt idx="3">
                  <c:v>Disagree</c:v>
                </c:pt>
                <c:pt idx="4">
                  <c:v>Strongly Disagree</c:v>
                </c:pt>
                <c:pt idx="5">
                  <c:v>Neither</c:v>
                </c:pt>
              </c:strCache>
            </c:strRef>
          </c:cat>
          <c:val>
            <c:numRef>
              <c:f>Sheet1!$B$2:$B$7</c:f>
              <c:numCache>
                <c:formatCode>0%</c:formatCode>
                <c:ptCount val="6"/>
                <c:pt idx="0">
                  <c:v>0.42857142857142855</c:v>
                </c:pt>
                <c:pt idx="1">
                  <c:v>9.5238095238095233E-2</c:v>
                </c:pt>
                <c:pt idx="2">
                  <c:v>0</c:v>
                </c:pt>
                <c:pt idx="3">
                  <c:v>0.11904761904761904</c:v>
                </c:pt>
                <c:pt idx="4">
                  <c:v>0.14285714285714285</c:v>
                </c:pt>
                <c:pt idx="5">
                  <c:v>0.21428571428571427</c:v>
                </c:pt>
              </c:numCache>
            </c:numRef>
          </c:val>
          <c:extLst>
            <c:ext xmlns:c16="http://schemas.microsoft.com/office/drawing/2014/chart" uri="{C3380CC4-5D6E-409C-BE32-E72D297353CC}">
              <c16:uniqueId val="{00000001-9C87-4BEB-A446-59FCCE00E0D5}"/>
            </c:ext>
          </c:extLst>
        </c:ser>
        <c:dLbls>
          <c:dLblPos val="outEnd"/>
          <c:showLegendKey val="0"/>
          <c:showVal val="1"/>
          <c:showCatName val="0"/>
          <c:showSerName val="0"/>
          <c:showPercent val="0"/>
          <c:showBubbleSize val="0"/>
        </c:dLbls>
        <c:gapWidth val="219"/>
        <c:overlap val="-27"/>
        <c:axId val="686968008"/>
        <c:axId val="686973256"/>
      </c:barChart>
      <c:catAx>
        <c:axId val="686968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l-BE"/>
          </a:p>
        </c:txPr>
        <c:crossAx val="686973256"/>
        <c:crosses val="autoZero"/>
        <c:auto val="1"/>
        <c:lblAlgn val="ctr"/>
        <c:lblOffset val="100"/>
        <c:noMultiLvlLbl val="0"/>
      </c:catAx>
      <c:valAx>
        <c:axId val="686973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l-BE"/>
          </a:p>
        </c:txPr>
        <c:crossAx val="686968008"/>
        <c:crosses val="autoZero"/>
        <c:crossBetween val="between"/>
      </c:valAx>
      <c:spPr>
        <a:noFill/>
        <a:ln>
          <a:noFill/>
        </a:ln>
        <a:effectLst/>
      </c:spPr>
    </c:plotArea>
    <c:plotVisOnly val="1"/>
    <c:dispBlanksAs val="gap"/>
    <c:showDLblsOverMax val="0"/>
  </c:chart>
  <c:spPr>
    <a:noFill/>
    <a:ln>
      <a:noFill/>
    </a:ln>
    <a:effectLst/>
  </c:spPr>
  <c:txPr>
    <a:bodyPr/>
    <a:lstStyle/>
    <a:p>
      <a:pPr>
        <a:defRPr sz="1050">
          <a:solidFill>
            <a:schemeClr val="tx1"/>
          </a:solidFill>
        </a:defRPr>
      </a:pPr>
      <a:endParaRPr lang="nl-B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Agree</c:v>
                </c:pt>
                <c:pt idx="1">
                  <c:v>Strongly Agree</c:v>
                </c:pt>
                <c:pt idx="2">
                  <c:v>Don't Know</c:v>
                </c:pt>
                <c:pt idx="3">
                  <c:v>Disagree</c:v>
                </c:pt>
                <c:pt idx="4">
                  <c:v>Strongly Disagree</c:v>
                </c:pt>
                <c:pt idx="5">
                  <c:v>Neither</c:v>
                </c:pt>
              </c:strCache>
            </c:strRef>
          </c:cat>
          <c:val>
            <c:numRef>
              <c:f>Sheet1!$B$2:$B$7</c:f>
              <c:numCache>
                <c:formatCode>0%</c:formatCode>
                <c:ptCount val="6"/>
                <c:pt idx="0">
                  <c:v>0.26190476190476192</c:v>
                </c:pt>
                <c:pt idx="1">
                  <c:v>0.14285714285714285</c:v>
                </c:pt>
                <c:pt idx="2">
                  <c:v>4.7619047619047616E-2</c:v>
                </c:pt>
                <c:pt idx="3">
                  <c:v>0.14285714285714285</c:v>
                </c:pt>
                <c:pt idx="4">
                  <c:v>0.19047619047619047</c:v>
                </c:pt>
                <c:pt idx="5">
                  <c:v>0.21428571428571427</c:v>
                </c:pt>
              </c:numCache>
            </c:numRef>
          </c:val>
          <c:extLst>
            <c:ext xmlns:c16="http://schemas.microsoft.com/office/drawing/2014/chart" uri="{C3380CC4-5D6E-409C-BE32-E72D297353CC}">
              <c16:uniqueId val="{00000002-9726-4DDD-A85F-E89E2E78A44C}"/>
            </c:ext>
          </c:extLst>
        </c:ser>
        <c:dLbls>
          <c:dLblPos val="outEnd"/>
          <c:showLegendKey val="0"/>
          <c:showVal val="1"/>
          <c:showCatName val="0"/>
          <c:showSerName val="0"/>
          <c:showPercent val="0"/>
          <c:showBubbleSize val="0"/>
        </c:dLbls>
        <c:gapWidth val="219"/>
        <c:overlap val="-27"/>
        <c:axId val="686968008"/>
        <c:axId val="686973256"/>
      </c:barChart>
      <c:catAx>
        <c:axId val="686968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l-BE"/>
          </a:p>
        </c:txPr>
        <c:crossAx val="686973256"/>
        <c:crosses val="autoZero"/>
        <c:auto val="1"/>
        <c:lblAlgn val="ctr"/>
        <c:lblOffset val="100"/>
        <c:noMultiLvlLbl val="0"/>
      </c:catAx>
      <c:valAx>
        <c:axId val="686973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l-BE"/>
          </a:p>
        </c:txPr>
        <c:crossAx val="686968008"/>
        <c:crosses val="autoZero"/>
        <c:crossBetween val="between"/>
      </c:valAx>
      <c:spPr>
        <a:noFill/>
        <a:ln>
          <a:noFill/>
        </a:ln>
        <a:effectLst/>
      </c:spPr>
    </c:plotArea>
    <c:plotVisOnly val="1"/>
    <c:dispBlanksAs val="gap"/>
    <c:showDLblsOverMax val="0"/>
  </c:chart>
  <c:spPr>
    <a:noFill/>
    <a:ln>
      <a:noFill/>
    </a:ln>
    <a:effectLst/>
  </c:spPr>
  <c:txPr>
    <a:bodyPr/>
    <a:lstStyle/>
    <a:p>
      <a:pPr>
        <a:defRPr sz="1050">
          <a:solidFill>
            <a:schemeClr val="tx1"/>
          </a:solidFill>
        </a:defRPr>
      </a:pPr>
      <a:endParaRPr lang="nl-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tx1"/>
            </a:solidFill>
            <a:ln>
              <a:noFill/>
            </a:ln>
          </c:spPr>
          <c:dPt>
            <c:idx val="0"/>
            <c:bubble3D val="0"/>
            <c:spPr>
              <a:solidFill>
                <a:schemeClr val="tx1"/>
              </a:solidFill>
              <a:ln w="19050">
                <a:noFill/>
              </a:ln>
              <a:effectLst/>
            </c:spPr>
            <c:extLst>
              <c:ext xmlns:c16="http://schemas.microsoft.com/office/drawing/2014/chart" uri="{C3380CC4-5D6E-409C-BE32-E72D297353CC}">
                <c16:uniqueId val="{00000001-B556-41D2-AFA9-EE21B724ECCC}"/>
              </c:ext>
            </c:extLst>
          </c:dPt>
          <c:dPt>
            <c:idx val="1"/>
            <c:bubble3D val="0"/>
            <c:spPr>
              <a:solidFill>
                <a:schemeClr val="tx1">
                  <a:alpha val="10000"/>
                </a:schemeClr>
              </a:solidFill>
              <a:ln w="19050">
                <a:noFill/>
              </a:ln>
              <a:effectLst/>
            </c:spPr>
            <c:extLst>
              <c:ext xmlns:c16="http://schemas.microsoft.com/office/drawing/2014/chart" uri="{C3380CC4-5D6E-409C-BE32-E72D297353CC}">
                <c16:uniqueId val="{00000003-B556-41D2-AFA9-EE21B724ECCC}"/>
              </c:ext>
            </c:extLst>
          </c:dPt>
          <c:cat>
            <c:strRef>
              <c:f>Sheet1!$A$2:$A$3</c:f>
              <c:strCache>
                <c:ptCount val="2"/>
                <c:pt idx="0">
                  <c:v>1st Qtr</c:v>
                </c:pt>
                <c:pt idx="1">
                  <c:v>2nd Qtr</c:v>
                </c:pt>
              </c:strCache>
            </c:strRef>
          </c:cat>
          <c:val>
            <c:numRef>
              <c:f>Sheet1!$B$2:$B$3</c:f>
              <c:numCache>
                <c:formatCode>General</c:formatCode>
                <c:ptCount val="2"/>
                <c:pt idx="0">
                  <c:v>37</c:v>
                </c:pt>
                <c:pt idx="1">
                  <c:v>63</c:v>
                </c:pt>
              </c:numCache>
            </c:numRef>
          </c:val>
          <c:extLst>
            <c:ext xmlns:c16="http://schemas.microsoft.com/office/drawing/2014/chart" uri="{C3380CC4-5D6E-409C-BE32-E72D297353CC}">
              <c16:uniqueId val="{00000004-B556-41D2-AFA9-EE21B724ECCC}"/>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alpha val="0"/>
        </a:schemeClr>
      </a:solidFill>
    </a:ln>
    <a:effectLst/>
  </c:spPr>
  <c:txPr>
    <a:bodyPr/>
    <a:lstStyle/>
    <a:p>
      <a:pPr>
        <a:defRPr/>
      </a:pPr>
      <a:endParaRPr lang="nl-B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tx1">
                <a:alpha val="93000"/>
              </a:schemeClr>
            </a:solidFill>
            <a:ln>
              <a:noFill/>
            </a:ln>
          </c:spPr>
          <c:dPt>
            <c:idx val="0"/>
            <c:bubble3D val="0"/>
            <c:spPr>
              <a:solidFill>
                <a:schemeClr val="tx1">
                  <a:alpha val="93000"/>
                </a:schemeClr>
              </a:solidFill>
              <a:ln w="19050">
                <a:noFill/>
              </a:ln>
              <a:effectLst/>
            </c:spPr>
            <c:extLst>
              <c:ext xmlns:c16="http://schemas.microsoft.com/office/drawing/2014/chart" uri="{C3380CC4-5D6E-409C-BE32-E72D297353CC}">
                <c16:uniqueId val="{00000001-44D2-4DC8-A2ED-D8A211ACCD90}"/>
              </c:ext>
            </c:extLst>
          </c:dPt>
          <c:dPt>
            <c:idx val="1"/>
            <c:bubble3D val="0"/>
            <c:spPr>
              <a:solidFill>
                <a:schemeClr val="tx1">
                  <a:alpha val="10000"/>
                </a:schemeClr>
              </a:solidFill>
              <a:ln w="19050">
                <a:noFill/>
              </a:ln>
              <a:effectLst/>
            </c:spPr>
            <c:extLst>
              <c:ext xmlns:c16="http://schemas.microsoft.com/office/drawing/2014/chart" uri="{C3380CC4-5D6E-409C-BE32-E72D297353CC}">
                <c16:uniqueId val="{00000003-44D2-4DC8-A2ED-D8A211ACCD90}"/>
              </c:ext>
            </c:extLst>
          </c:dPt>
          <c:cat>
            <c:strRef>
              <c:f>Sheet1!$A$2:$A$3</c:f>
              <c:strCache>
                <c:ptCount val="2"/>
                <c:pt idx="0">
                  <c:v>1st Qtr</c:v>
                </c:pt>
                <c:pt idx="1">
                  <c:v>2nd Qtr</c:v>
                </c:pt>
              </c:strCache>
            </c:strRef>
          </c:cat>
          <c:val>
            <c:numRef>
              <c:f>Sheet1!$B$2:$B$3</c:f>
              <c:numCache>
                <c:formatCode>General</c:formatCode>
                <c:ptCount val="2"/>
                <c:pt idx="0">
                  <c:v>79</c:v>
                </c:pt>
                <c:pt idx="1">
                  <c:v>21</c:v>
                </c:pt>
              </c:numCache>
            </c:numRef>
          </c:val>
          <c:extLst>
            <c:ext xmlns:c16="http://schemas.microsoft.com/office/drawing/2014/chart" uri="{C3380CC4-5D6E-409C-BE32-E72D297353CC}">
              <c16:uniqueId val="{00000004-44D2-4DC8-A2ED-D8A211ACCD90}"/>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alpha val="0"/>
        </a:schemeClr>
      </a:solidFill>
    </a:ln>
    <a:effectLst/>
  </c:spPr>
  <c:txPr>
    <a:bodyPr/>
    <a:lstStyle/>
    <a:p>
      <a:pPr>
        <a:defRPr/>
      </a:pPr>
      <a:endParaRPr lang="nl-B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0-8CE3-4C5F-9C89-53F494EA7397}"/>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Investing!$A$1:$A$13</c:f>
              <c:strCache>
                <c:ptCount val="13"/>
                <c:pt idx="0">
                  <c:v>None of the above</c:v>
                </c:pt>
                <c:pt idx="1">
                  <c:v>Evolving retirement plan structure and governance to improve employee outcomes</c:v>
                </c:pt>
                <c:pt idx="2">
                  <c:v>Cultivating a lab mindset (experimenting with new talent models)</c:v>
                </c:pt>
                <c:pt idx="3">
                  <c:v>Redefining analytics and goals</c:v>
                </c:pt>
                <c:pt idx="4">
                  <c:v>Incentivizing transformation (rewarding skill adoption/change)</c:v>
                </c:pt>
                <c:pt idx="5">
                  <c:v>Defining how HR needs to evolve (redesigning HR)</c:v>
                </c:pt>
                <c:pt idx="6">
                  <c:v>Diversity, equity and inclusion (DE&amp;I), analytics and insights</c:v>
                </c:pt>
                <c:pt idx="7">
                  <c:v>Creating a culture of caring and well-being</c:v>
                </c:pt>
                <c:pt idx="8">
                  <c:v> Reinventing sustainably</c:v>
                </c:pt>
                <c:pt idx="9">
                  <c:v> Energizing the employee experience</c:v>
                </c:pt>
                <c:pt idx="10">
                  <c:v>Reinventing flexibility and fluid careers</c:v>
                </c:pt>
                <c:pt idx="11">
                  <c:v>Making upskilling/reskilling a priority</c:v>
                </c:pt>
                <c:pt idx="12">
                  <c:v>Defining future workforce needs and/or restructuring</c:v>
                </c:pt>
              </c:strCache>
            </c:strRef>
          </c:cat>
          <c:val>
            <c:numRef>
              <c:f>Investing!$B$1:$B$13</c:f>
              <c:numCache>
                <c:formatCode>###0%</c:formatCode>
                <c:ptCount val="13"/>
                <c:pt idx="0">
                  <c:v>1.9877675840978593E-2</c:v>
                </c:pt>
                <c:pt idx="1">
                  <c:v>2.4974515800203875E-2</c:v>
                </c:pt>
                <c:pt idx="2">
                  <c:v>4.5361875637104997E-2</c:v>
                </c:pt>
                <c:pt idx="3">
                  <c:v>0.17584097859327216</c:v>
                </c:pt>
                <c:pt idx="4">
                  <c:v>0.19928644240570845</c:v>
                </c:pt>
                <c:pt idx="5">
                  <c:v>0.20744138634046891</c:v>
                </c:pt>
                <c:pt idx="6">
                  <c:v>0.2349643221202854</c:v>
                </c:pt>
                <c:pt idx="7">
                  <c:v>0.24770642201834864</c:v>
                </c:pt>
                <c:pt idx="8">
                  <c:v>0.26452599388379205</c:v>
                </c:pt>
                <c:pt idx="9">
                  <c:v>0.27370030581039756</c:v>
                </c:pt>
                <c:pt idx="10">
                  <c:v>0.29306829765545361</c:v>
                </c:pt>
                <c:pt idx="11">
                  <c:v>0.3379204892966361</c:v>
                </c:pt>
                <c:pt idx="12">
                  <c:v>0.45107033639143729</c:v>
                </c:pt>
              </c:numCache>
            </c:numRef>
          </c:val>
          <c:extLst>
            <c:ext xmlns:c16="http://schemas.microsoft.com/office/drawing/2014/chart" uri="{C3380CC4-5D6E-409C-BE32-E72D297353CC}">
              <c16:uniqueId val="{00000000-0648-4F60-A656-46BBE80B1CFE}"/>
            </c:ext>
          </c:extLst>
        </c:ser>
        <c:dLbls>
          <c:dLblPos val="outEnd"/>
          <c:showLegendKey val="0"/>
          <c:showVal val="1"/>
          <c:showCatName val="0"/>
          <c:showSerName val="0"/>
          <c:showPercent val="0"/>
          <c:showBubbleSize val="0"/>
        </c:dLbls>
        <c:gapWidth val="182"/>
        <c:axId val="901531272"/>
        <c:axId val="901532912"/>
      </c:barChart>
      <c:catAx>
        <c:axId val="9015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nl-BE"/>
          </a:p>
        </c:txPr>
        <c:crossAx val="901532912"/>
        <c:crosses val="autoZero"/>
        <c:auto val="1"/>
        <c:lblAlgn val="ctr"/>
        <c:lblOffset val="100"/>
        <c:noMultiLvlLbl val="0"/>
      </c:catAx>
      <c:valAx>
        <c:axId val="901532912"/>
        <c:scaling>
          <c:orientation val="minMax"/>
        </c:scaling>
        <c:delete val="1"/>
        <c:axPos val="b"/>
        <c:numFmt formatCode="###0%" sourceLinked="1"/>
        <c:majorTickMark val="none"/>
        <c:minorTickMark val="none"/>
        <c:tickLblPos val="nextTo"/>
        <c:crossAx val="90153127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l-B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0-8CE3-4C5F-9C89-53F494EA7397}"/>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Investing!$A$1:$A$13</c:f>
              <c:strCache>
                <c:ptCount val="13"/>
                <c:pt idx="0">
                  <c:v>None of the above</c:v>
                </c:pt>
                <c:pt idx="1">
                  <c:v>Evolving retirement plan structure and governance to improve employee outcomes</c:v>
                </c:pt>
                <c:pt idx="2">
                  <c:v>Cultivating a lab mindset (experimenting with new talent models)</c:v>
                </c:pt>
                <c:pt idx="3">
                  <c:v>Redefining analytics and goals</c:v>
                </c:pt>
                <c:pt idx="4">
                  <c:v>Incentivizing transformation (rewarding skill adoption/change)</c:v>
                </c:pt>
                <c:pt idx="5">
                  <c:v>Defining how HR needs to evolve (redesigning HR)</c:v>
                </c:pt>
                <c:pt idx="6">
                  <c:v>Diversity, equity and inclusion (DE&amp;I), analytics and insights</c:v>
                </c:pt>
                <c:pt idx="7">
                  <c:v>Creating a culture of caring and well-being</c:v>
                </c:pt>
                <c:pt idx="8">
                  <c:v> Reinventing sustainably</c:v>
                </c:pt>
                <c:pt idx="9">
                  <c:v> Energizing the employee experience</c:v>
                </c:pt>
                <c:pt idx="10">
                  <c:v>Reinventing flexibility and fluid careers</c:v>
                </c:pt>
                <c:pt idx="11">
                  <c:v>Making upskilling/reskilling a priority</c:v>
                </c:pt>
                <c:pt idx="12">
                  <c:v>Defining future workforce needs and/or restructuring</c:v>
                </c:pt>
              </c:strCache>
            </c:strRef>
          </c:cat>
          <c:val>
            <c:numRef>
              <c:f>Investing!$B$1:$B$13</c:f>
              <c:numCache>
                <c:formatCode>###0%</c:formatCode>
                <c:ptCount val="13"/>
                <c:pt idx="0">
                  <c:v>1.9877675840978593E-2</c:v>
                </c:pt>
                <c:pt idx="1">
                  <c:v>2.4974515800203875E-2</c:v>
                </c:pt>
                <c:pt idx="2">
                  <c:v>4.5361875637104997E-2</c:v>
                </c:pt>
                <c:pt idx="3">
                  <c:v>0.17584097859327216</c:v>
                </c:pt>
                <c:pt idx="4">
                  <c:v>0.19928644240570845</c:v>
                </c:pt>
                <c:pt idx="5">
                  <c:v>0.20744138634046891</c:v>
                </c:pt>
                <c:pt idx="6">
                  <c:v>0.2349643221202854</c:v>
                </c:pt>
                <c:pt idx="7">
                  <c:v>0.24770642201834864</c:v>
                </c:pt>
                <c:pt idx="8">
                  <c:v>0.26452599388379205</c:v>
                </c:pt>
                <c:pt idx="9">
                  <c:v>0.27370030581039756</c:v>
                </c:pt>
                <c:pt idx="10">
                  <c:v>0.29306829765545361</c:v>
                </c:pt>
                <c:pt idx="11">
                  <c:v>0.3379204892966361</c:v>
                </c:pt>
                <c:pt idx="12">
                  <c:v>0.45107033639143729</c:v>
                </c:pt>
              </c:numCache>
            </c:numRef>
          </c:val>
          <c:extLst>
            <c:ext xmlns:c16="http://schemas.microsoft.com/office/drawing/2014/chart" uri="{C3380CC4-5D6E-409C-BE32-E72D297353CC}">
              <c16:uniqueId val="{00000000-0648-4F60-A656-46BBE80B1CFE}"/>
            </c:ext>
          </c:extLst>
        </c:ser>
        <c:dLbls>
          <c:dLblPos val="outEnd"/>
          <c:showLegendKey val="0"/>
          <c:showVal val="1"/>
          <c:showCatName val="0"/>
          <c:showSerName val="0"/>
          <c:showPercent val="0"/>
          <c:showBubbleSize val="0"/>
        </c:dLbls>
        <c:gapWidth val="182"/>
        <c:axId val="901531272"/>
        <c:axId val="901532912"/>
      </c:barChart>
      <c:catAx>
        <c:axId val="901531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nl-BE"/>
          </a:p>
        </c:txPr>
        <c:crossAx val="901532912"/>
        <c:crosses val="autoZero"/>
        <c:auto val="1"/>
        <c:lblAlgn val="ctr"/>
        <c:lblOffset val="100"/>
        <c:noMultiLvlLbl val="0"/>
      </c:catAx>
      <c:valAx>
        <c:axId val="901532912"/>
        <c:scaling>
          <c:orientation val="minMax"/>
        </c:scaling>
        <c:delete val="1"/>
        <c:axPos val="b"/>
        <c:numFmt formatCode="###0%" sourceLinked="1"/>
        <c:majorTickMark val="none"/>
        <c:minorTickMark val="none"/>
        <c:tickLblPos val="nextTo"/>
        <c:crossAx val="90153127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l-B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0-0952-402E-B08B-8B6D0D76878C}"/>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1-00CE-4FDF-8EC4-EB9E8640D27D}"/>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reskill!$A$1:$A$9</c:f>
              <c:strCache>
                <c:ptCount val="9"/>
                <c:pt idx="0">
                  <c:v>Incentivizing employees close to retirement age to upskill younger workers</c:v>
                </c:pt>
                <c:pt idx="1">
                  <c:v> Reskilling is not a focus for us at this time</c:v>
                </c:pt>
                <c:pt idx="2">
                  <c:v>Moving to “pay for skills” structures</c:v>
                </c:pt>
                <c:pt idx="3">
                  <c:v>Embracing virtual strategies for internships, job shadowing, and other learning exposures</c:v>
                </c:pt>
                <c:pt idx="4">
                  <c:v>Expanding our mentoring or sponsorship programs by adding in virtual experiences</c:v>
                </c:pt>
                <c:pt idx="5">
                  <c:v>Gathering information on individual’s current skills</c:v>
                </c:pt>
                <c:pt idx="6">
                  <c:v>Exploring ways to effectively move and develop talent based on skills</c:v>
                </c:pt>
                <c:pt idx="7">
                  <c:v>Intensifying our development of remote working skills with an emphasis on virtual collaboration</c:v>
                </c:pt>
                <c:pt idx="8">
                  <c:v>Identifying new skills/capabilities needed for our post-COVID operations</c:v>
                </c:pt>
              </c:strCache>
            </c:strRef>
          </c:cat>
          <c:val>
            <c:numRef>
              <c:f>reskill!$B$1:$B$9</c:f>
              <c:numCache>
                <c:formatCode>###0%</c:formatCode>
                <c:ptCount val="9"/>
                <c:pt idx="0">
                  <c:v>5.5045871559633038E-2</c:v>
                </c:pt>
                <c:pt idx="1">
                  <c:v>8.0020387359836895E-2</c:v>
                </c:pt>
                <c:pt idx="2">
                  <c:v>0.10499490316004077</c:v>
                </c:pt>
                <c:pt idx="3">
                  <c:v>0.28644240570846075</c:v>
                </c:pt>
                <c:pt idx="4">
                  <c:v>0.31243628950050967</c:v>
                </c:pt>
                <c:pt idx="5">
                  <c:v>0.34148827726809378</c:v>
                </c:pt>
                <c:pt idx="6">
                  <c:v>0.44954128440366969</c:v>
                </c:pt>
                <c:pt idx="7">
                  <c:v>0.4785932721712538</c:v>
                </c:pt>
                <c:pt idx="8">
                  <c:v>0.53058103975535165</c:v>
                </c:pt>
              </c:numCache>
            </c:numRef>
          </c:val>
          <c:extLst>
            <c:ext xmlns:c16="http://schemas.microsoft.com/office/drawing/2014/chart" uri="{C3380CC4-5D6E-409C-BE32-E72D297353CC}">
              <c16:uniqueId val="{00000002-00CE-4FDF-8EC4-EB9E8640D27D}"/>
            </c:ext>
          </c:extLst>
        </c:ser>
        <c:dLbls>
          <c:dLblPos val="outEnd"/>
          <c:showLegendKey val="0"/>
          <c:showVal val="1"/>
          <c:showCatName val="0"/>
          <c:showSerName val="0"/>
          <c:showPercent val="0"/>
          <c:showBubbleSize val="0"/>
        </c:dLbls>
        <c:gapWidth val="182"/>
        <c:axId val="846182536"/>
        <c:axId val="846182864"/>
      </c:barChart>
      <c:catAx>
        <c:axId val="846182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nl-BE"/>
          </a:p>
        </c:txPr>
        <c:crossAx val="846182864"/>
        <c:crosses val="autoZero"/>
        <c:auto val="1"/>
        <c:lblAlgn val="ctr"/>
        <c:lblOffset val="100"/>
        <c:noMultiLvlLbl val="0"/>
      </c:catAx>
      <c:valAx>
        <c:axId val="846182864"/>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nl-BE"/>
          </a:p>
        </c:txPr>
        <c:crossAx val="84618253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l-B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0-0952-402E-B08B-8B6D0D76878C}"/>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1-00CE-4FDF-8EC4-EB9E8640D27D}"/>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reskill!$A$1:$A$9</c:f>
              <c:strCache>
                <c:ptCount val="9"/>
                <c:pt idx="0">
                  <c:v>Incentivizing employees close to retirement age to upskill younger workers</c:v>
                </c:pt>
                <c:pt idx="1">
                  <c:v> Reskilling is not a focus for us at this time</c:v>
                </c:pt>
                <c:pt idx="2">
                  <c:v>Moving to “pay for skills” structures</c:v>
                </c:pt>
                <c:pt idx="3">
                  <c:v>Embracing virtual strategies for internships, job shadowing, and other learning exposures</c:v>
                </c:pt>
                <c:pt idx="4">
                  <c:v>Expanding our mentoring or sponsorship programs by adding in virtual experiences</c:v>
                </c:pt>
                <c:pt idx="5">
                  <c:v>Gathering information on individual’s current skills</c:v>
                </c:pt>
                <c:pt idx="6">
                  <c:v>Exploring ways to effectively move and develop talent based on skills</c:v>
                </c:pt>
                <c:pt idx="7">
                  <c:v>Intensifying our development of remote working skills with an emphasis on virtual collaboration</c:v>
                </c:pt>
                <c:pt idx="8">
                  <c:v>Identifying new skills/capabilities needed for our post-COVID operations</c:v>
                </c:pt>
              </c:strCache>
            </c:strRef>
          </c:cat>
          <c:val>
            <c:numRef>
              <c:f>reskill!$B$1:$B$9</c:f>
              <c:numCache>
                <c:formatCode>###0%</c:formatCode>
                <c:ptCount val="9"/>
                <c:pt idx="0">
                  <c:v>5.5045871559633038E-2</c:v>
                </c:pt>
                <c:pt idx="1">
                  <c:v>8.0020387359836895E-2</c:v>
                </c:pt>
                <c:pt idx="2">
                  <c:v>0.10499490316004077</c:v>
                </c:pt>
                <c:pt idx="3">
                  <c:v>0.28644240570846075</c:v>
                </c:pt>
                <c:pt idx="4">
                  <c:v>0.31243628950050967</c:v>
                </c:pt>
                <c:pt idx="5">
                  <c:v>0.34148827726809378</c:v>
                </c:pt>
                <c:pt idx="6">
                  <c:v>0.44954128440366969</c:v>
                </c:pt>
                <c:pt idx="7">
                  <c:v>0.4785932721712538</c:v>
                </c:pt>
                <c:pt idx="8">
                  <c:v>0.53058103975535165</c:v>
                </c:pt>
              </c:numCache>
            </c:numRef>
          </c:val>
          <c:extLst>
            <c:ext xmlns:c16="http://schemas.microsoft.com/office/drawing/2014/chart" uri="{C3380CC4-5D6E-409C-BE32-E72D297353CC}">
              <c16:uniqueId val="{00000002-00CE-4FDF-8EC4-EB9E8640D27D}"/>
            </c:ext>
          </c:extLst>
        </c:ser>
        <c:dLbls>
          <c:dLblPos val="outEnd"/>
          <c:showLegendKey val="0"/>
          <c:showVal val="1"/>
          <c:showCatName val="0"/>
          <c:showSerName val="0"/>
          <c:showPercent val="0"/>
          <c:showBubbleSize val="0"/>
        </c:dLbls>
        <c:gapWidth val="182"/>
        <c:axId val="846182536"/>
        <c:axId val="846182864"/>
      </c:barChart>
      <c:catAx>
        <c:axId val="846182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nl-BE"/>
          </a:p>
        </c:txPr>
        <c:crossAx val="846182864"/>
        <c:crosses val="autoZero"/>
        <c:auto val="1"/>
        <c:lblAlgn val="ctr"/>
        <c:lblOffset val="100"/>
        <c:noMultiLvlLbl val="0"/>
      </c:catAx>
      <c:valAx>
        <c:axId val="846182864"/>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nl-BE"/>
          </a:p>
        </c:txPr>
        <c:crossAx val="84618253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l-B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tx1">
                <a:lumMod val="25000"/>
                <a:lumOff val="75000"/>
              </a:schemeClr>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0-D33C-49BF-854D-FC765AB5FD6F}"/>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Agree</c:v>
                </c:pt>
                <c:pt idx="1">
                  <c:v>Strongly Agree</c:v>
                </c:pt>
                <c:pt idx="2">
                  <c:v>Don?t Know</c:v>
                </c:pt>
                <c:pt idx="3">
                  <c:v>Disagree</c:v>
                </c:pt>
                <c:pt idx="4">
                  <c:v>Strongly Disagree</c:v>
                </c:pt>
                <c:pt idx="5">
                  <c:v>Neither</c:v>
                </c:pt>
              </c:strCache>
            </c:strRef>
          </c:cat>
          <c:val>
            <c:numRef>
              <c:f>Sheet1!$B$2:$B$7</c:f>
              <c:numCache>
                <c:formatCode>0%</c:formatCode>
                <c:ptCount val="6"/>
                <c:pt idx="0">
                  <c:v>0.11904761904761904</c:v>
                </c:pt>
                <c:pt idx="1">
                  <c:v>4.7619047619047616E-2</c:v>
                </c:pt>
                <c:pt idx="2">
                  <c:v>7.1428571428571425E-2</c:v>
                </c:pt>
                <c:pt idx="3">
                  <c:v>0.33333333333333331</c:v>
                </c:pt>
                <c:pt idx="4">
                  <c:v>0.23809523809523808</c:v>
                </c:pt>
                <c:pt idx="5">
                  <c:v>0.19047619047619047</c:v>
                </c:pt>
              </c:numCache>
            </c:numRef>
          </c:val>
          <c:extLst>
            <c:ext xmlns:c16="http://schemas.microsoft.com/office/drawing/2014/chart" uri="{C3380CC4-5D6E-409C-BE32-E72D297353CC}">
              <c16:uniqueId val="{00000000-11BB-4F25-9B05-309732724093}"/>
            </c:ext>
          </c:extLst>
        </c:ser>
        <c:dLbls>
          <c:showLegendKey val="0"/>
          <c:showVal val="0"/>
          <c:showCatName val="0"/>
          <c:showSerName val="0"/>
          <c:showPercent val="0"/>
          <c:showBubbleSize val="0"/>
        </c:dLbls>
        <c:gapWidth val="219"/>
        <c:overlap val="-27"/>
        <c:axId val="686968008"/>
        <c:axId val="686973256"/>
      </c:barChart>
      <c:catAx>
        <c:axId val="686968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l-BE"/>
          </a:p>
        </c:txPr>
        <c:crossAx val="686973256"/>
        <c:crosses val="autoZero"/>
        <c:auto val="1"/>
        <c:lblAlgn val="ctr"/>
        <c:lblOffset val="100"/>
        <c:noMultiLvlLbl val="0"/>
      </c:catAx>
      <c:valAx>
        <c:axId val="686973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nl-BE"/>
          </a:p>
        </c:txPr>
        <c:crossAx val="686968008"/>
        <c:crosses val="autoZero"/>
        <c:crossBetween val="between"/>
      </c:valAx>
      <c:spPr>
        <a:noFill/>
        <a:ln>
          <a:noFill/>
        </a:ln>
        <a:effectLst/>
      </c:spPr>
    </c:plotArea>
    <c:plotVisOnly val="1"/>
    <c:dispBlanksAs val="gap"/>
    <c:showDLblsOverMax val="0"/>
  </c:chart>
  <c:spPr>
    <a:noFill/>
    <a:ln>
      <a:noFill/>
    </a:ln>
    <a:effectLst/>
  </c:spPr>
  <c:txPr>
    <a:bodyPr/>
    <a:lstStyle/>
    <a:p>
      <a:pPr>
        <a:defRPr sz="1050">
          <a:solidFill>
            <a:schemeClr val="tx1"/>
          </a:solidFill>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withinLinear" id="14">
  <a:schemeClr val="accent1"/>
</cs:colorStyle>
</file>

<file path=ppt/charts/colors14.xml><?xml version="1.0" encoding="utf-8"?>
<cs:colorStyle xmlns:cs="http://schemas.microsoft.com/office/drawing/2012/chartStyle" xmlns:a="http://schemas.openxmlformats.org/drawingml/2006/main" meth="withinLinear" id="16">
  <a:schemeClr val="accent3"/>
</cs:colorStyle>
</file>

<file path=ppt/charts/colors15.xml><?xml version="1.0" encoding="utf-8"?>
<cs:colorStyle xmlns:cs="http://schemas.microsoft.com/office/drawing/2012/chartStyle" xmlns:a="http://schemas.openxmlformats.org/drawingml/2006/main" meth="withinLinear" id="15">
  <a:schemeClr val="accent2"/>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FF2DF-2792-4020-A493-1D00099343C7}" type="datetimeFigureOut">
              <a:rPr lang="en-GB" smtClean="0"/>
              <a:t>01/06/2021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3DDF92-9668-45C1-8AC3-F34401AE5277}" type="slidenum">
              <a:rPr lang="en-GB" smtClean="0"/>
              <a:t>‹#›</a:t>
            </a:fld>
            <a:endParaRPr lang="en-GB"/>
          </a:p>
        </p:txBody>
      </p:sp>
    </p:spTree>
    <p:extLst>
      <p:ext uri="{BB962C8B-B14F-4D97-AF65-F5344CB8AC3E}">
        <p14:creationId xmlns:p14="http://schemas.microsoft.com/office/powerpoint/2010/main" val="2791338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A91A43-F513-43F5-86E1-6AD981F88844}" type="slidenum">
              <a:rPr lang="en-GB" smtClean="0"/>
              <a:t>6</a:t>
            </a:fld>
            <a:endParaRPr lang="en-GB"/>
          </a:p>
        </p:txBody>
      </p:sp>
    </p:spTree>
    <p:extLst>
      <p:ext uri="{BB962C8B-B14F-4D97-AF65-F5344CB8AC3E}">
        <p14:creationId xmlns:p14="http://schemas.microsoft.com/office/powerpoint/2010/main" val="3190493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E60C17-E90D-A746-BB48-E43DE80550AB}" type="slidenum">
              <a:rPr lang="en-US" smtClean="0"/>
              <a:t>21</a:t>
            </a:fld>
            <a:endParaRPr lang="en-US" dirty="0"/>
          </a:p>
        </p:txBody>
      </p:sp>
    </p:spTree>
    <p:extLst>
      <p:ext uri="{BB962C8B-B14F-4D97-AF65-F5344CB8AC3E}">
        <p14:creationId xmlns:p14="http://schemas.microsoft.com/office/powerpoint/2010/main" val="3739386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Armin</a:t>
            </a:r>
            <a:endParaRPr lang="en-GB" dirty="0"/>
          </a:p>
        </p:txBody>
      </p:sp>
      <p:sp>
        <p:nvSpPr>
          <p:cNvPr id="4" name="Slide Number Placeholder 3"/>
          <p:cNvSpPr>
            <a:spLocks noGrp="1"/>
          </p:cNvSpPr>
          <p:nvPr>
            <p:ph type="sldNum" sz="quarter" idx="10"/>
          </p:nvPr>
        </p:nvSpPr>
        <p:spPr/>
        <p:txBody>
          <a:bodyPr/>
          <a:lstStyle/>
          <a:p>
            <a:fld id="{0FA91A43-F513-43F5-86E1-6AD981F88844}" type="slidenum">
              <a:rPr lang="en-GB" smtClean="0"/>
              <a:t>24</a:t>
            </a:fld>
            <a:endParaRPr lang="en-GB"/>
          </a:p>
        </p:txBody>
      </p:sp>
    </p:spTree>
    <p:extLst>
      <p:ext uri="{BB962C8B-B14F-4D97-AF65-F5344CB8AC3E}">
        <p14:creationId xmlns:p14="http://schemas.microsoft.com/office/powerpoint/2010/main" val="767082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Armin</a:t>
            </a:r>
            <a:endParaRPr lang="en-GB" dirty="0"/>
          </a:p>
        </p:txBody>
      </p:sp>
      <p:sp>
        <p:nvSpPr>
          <p:cNvPr id="4" name="Slide Number Placeholder 3"/>
          <p:cNvSpPr>
            <a:spLocks noGrp="1"/>
          </p:cNvSpPr>
          <p:nvPr>
            <p:ph type="sldNum" sz="quarter" idx="10"/>
          </p:nvPr>
        </p:nvSpPr>
        <p:spPr/>
        <p:txBody>
          <a:bodyPr/>
          <a:lstStyle/>
          <a:p>
            <a:fld id="{0FA91A43-F513-43F5-86E1-6AD981F88844}" type="slidenum">
              <a:rPr lang="en-GB" smtClean="0"/>
              <a:t>25</a:t>
            </a:fld>
            <a:endParaRPr lang="en-GB"/>
          </a:p>
        </p:txBody>
      </p:sp>
    </p:spTree>
    <p:extLst>
      <p:ext uri="{BB962C8B-B14F-4D97-AF65-F5344CB8AC3E}">
        <p14:creationId xmlns:p14="http://schemas.microsoft.com/office/powerpoint/2010/main" val="548738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74477-4411-D749-8989-B52B56FE13F5}" type="datetime8">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6/1/2021 3:46 PM</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8753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indent="0">
              <a:buNone/>
            </a:pPr>
            <a:endParaRPr lang="en-US" noProof="0" dirty="0"/>
          </a:p>
          <a:p>
            <a:pPr marL="0" indent="0">
              <a:buNone/>
            </a:pPr>
            <a:endParaRPr lang="en-US" noProof="0" dirty="0"/>
          </a:p>
        </p:txBody>
      </p:sp>
      <p:sp>
        <p:nvSpPr>
          <p:cNvPr id="4" name="Tijdelijke aanduiding voor koptekst 3"/>
          <p:cNvSpPr>
            <a:spLocks noGrp="1"/>
          </p:cNvSpPr>
          <p:nvPr>
            <p:ph type="hdr" sz="quarter"/>
          </p:nvPr>
        </p:nvSpPr>
        <p:spPr/>
        <p:txBody>
          <a:bodyPr/>
          <a:lstStyle/>
          <a:p>
            <a:pPr marL="0" marR="0" lvl="0" indent="0" algn="l" defTabSz="511175"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5" name="Tijdelijke aanduiding voor datum 4"/>
          <p:cNvSpPr>
            <a:spLocks noGrp="1"/>
          </p:cNvSpPr>
          <p:nvPr>
            <p:ph type="dt" idx="1"/>
          </p:nvPr>
        </p:nvSpPr>
        <p:spPr/>
        <p:txBody>
          <a:bodyPr/>
          <a:lstStyle/>
          <a:p>
            <a:pPr marL="0" marR="0" lvl="0" indent="0" algn="r" defTabSz="511175" rtl="0" eaLnBrk="0" fontAlgn="base" latinLnBrk="0" hangingPunct="0">
              <a:lnSpc>
                <a:spcPct val="100000"/>
              </a:lnSpc>
              <a:spcBef>
                <a:spcPct val="0"/>
              </a:spcBef>
              <a:spcAft>
                <a:spcPct val="0"/>
              </a:spcAft>
              <a:buClrTx/>
              <a:buSzTx/>
              <a:buFontTx/>
              <a:buNone/>
              <a:tabLst/>
              <a:defRPr/>
            </a:pPr>
            <a:fld id="{DC58D987-5313-C346-88C2-8880848D1C94}" type="datetime8">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511175" rtl="0" eaLnBrk="0" fontAlgn="base" latinLnBrk="0" hangingPunct="0">
                <a:lnSpc>
                  <a:spcPct val="100000"/>
                </a:lnSpc>
                <a:spcBef>
                  <a:spcPct val="0"/>
                </a:spcBef>
                <a:spcAft>
                  <a:spcPct val="0"/>
                </a:spcAft>
                <a:buClrTx/>
                <a:buSzTx/>
                <a:buFontTx/>
                <a:buNone/>
                <a:tabLst/>
                <a:defRPr/>
              </a:pPr>
              <a:t>6/1/2021 3:46 PM</a:t>
            </a:fld>
            <a:endPar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6" name="Tijdelijke aanduiding voor voettekst 5"/>
          <p:cNvSpPr>
            <a:spLocks noGrp="1"/>
          </p:cNvSpPr>
          <p:nvPr>
            <p:ph type="ftr" sz="quarter" idx="4"/>
          </p:nvPr>
        </p:nvSpPr>
        <p:spPr/>
        <p:txBody>
          <a:bodyPr/>
          <a:lstStyle/>
          <a:p>
            <a:pPr marL="0" marR="0" lvl="0" indent="0" algn="l" defTabSz="511175"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7" name="Tijdelijke aanduiding voor dianummer 6"/>
          <p:cNvSpPr>
            <a:spLocks noGrp="1"/>
          </p:cNvSpPr>
          <p:nvPr>
            <p:ph type="sldNum" sz="quarter" idx="5"/>
          </p:nvPr>
        </p:nvSpPr>
        <p:spPr/>
        <p:txBody>
          <a:bodyPr/>
          <a:lstStyle/>
          <a:p>
            <a:pPr marL="0" marR="0" lvl="0" indent="0" algn="r" defTabSz="511175"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511175"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endParaRPr>
          </a:p>
        </p:txBody>
      </p:sp>
    </p:spTree>
    <p:extLst>
      <p:ext uri="{BB962C8B-B14F-4D97-AF65-F5344CB8AC3E}">
        <p14:creationId xmlns:p14="http://schemas.microsoft.com/office/powerpoint/2010/main" val="3830474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BE" sz="1100" dirty="0">
                <a:solidFill>
                  <a:schemeClr val="bg1"/>
                </a:solidFill>
              </a:rPr>
              <a:t>Innovation rate surpassed the United States for the first time and has a considerable lead over Brazil, India, Russia, and South Africa. </a:t>
            </a:r>
            <a:endParaRPr lang="en-US" dirty="0"/>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74477-4411-D749-8989-B52B56FE13F5}" type="datetime8">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6/1/2021 3:46 PM</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5213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BE" dirty="0"/>
              <a:t>There are several stereotypes about older workers. The 6 moste common negative stereotypes are .. . </a:t>
            </a:r>
          </a:p>
          <a:p>
            <a:r>
              <a:rPr lang="nl-BE" dirty="0"/>
              <a:t>But are they true? Or does it depend on the work that these employees do? And most important, do these stereotypes exist in our culture? That’s what we need to know and explore. And if al these stereotypes exists, are they true? Most research contradicts this. </a:t>
            </a:r>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74477-4411-D749-8989-B52B56FE13F5}" type="datetime8">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6/1/2021 3:46 PM</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1597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indent="0">
              <a:buNone/>
            </a:pPr>
            <a:r>
              <a:rPr lang="en-AU" sz="800" b="1" kern="1200" dirty="0">
                <a:solidFill>
                  <a:schemeClr val="tx1"/>
                </a:solidFill>
                <a:effectLst/>
                <a:latin typeface="Arial" pitchFamily="-65" charset="0"/>
                <a:ea typeface="Arial Unicode MS" pitchFamily="-65" charset="0"/>
                <a:cs typeface="Arial Unicode MS" pitchFamily="-65" charset="0"/>
              </a:rPr>
              <a:t>Action learning program for shift and non-shift workers</a:t>
            </a:r>
          </a:p>
          <a:p>
            <a:pPr marL="0" indent="0">
              <a:buNone/>
            </a:pPr>
            <a:endParaRPr lang="en-AU" sz="800" b="1" kern="1200" dirty="0">
              <a:solidFill>
                <a:schemeClr val="tx1"/>
              </a:solidFill>
              <a:effectLst/>
              <a:latin typeface="Arial" pitchFamily="-65" charset="0"/>
              <a:ea typeface="Arial Unicode MS" pitchFamily="-65" charset="0"/>
              <a:cs typeface="Arial Unicode MS" pitchFamily="-65" charset="0"/>
            </a:endParaRPr>
          </a:p>
          <a:p>
            <a:pPr marL="0" indent="0">
              <a:buNone/>
            </a:pPr>
            <a:r>
              <a:rPr lang="en-AU" sz="800" b="0" u="sng" kern="1200" dirty="0">
                <a:solidFill>
                  <a:schemeClr val="tx1"/>
                </a:solidFill>
                <a:effectLst/>
                <a:latin typeface="Arial" pitchFamily="-65" charset="0"/>
                <a:ea typeface="Arial Unicode MS" pitchFamily="-65" charset="0"/>
                <a:cs typeface="Arial Unicode MS" pitchFamily="-65" charset="0"/>
              </a:rPr>
              <a:t>Framework</a:t>
            </a:r>
          </a:p>
          <a:p>
            <a:pPr marL="80010" indent="-80010"/>
            <a:r>
              <a:rPr lang="en-AU" sz="800" kern="1200" dirty="0">
                <a:solidFill>
                  <a:schemeClr val="tx1"/>
                </a:solidFill>
                <a:effectLst/>
                <a:latin typeface="Arial" pitchFamily="-65" charset="0"/>
                <a:ea typeface="Arial Unicode MS" pitchFamily="-65" charset="0"/>
                <a:cs typeface="Arial Unicode MS" pitchFamily="-65" charset="0"/>
              </a:rPr>
              <a:t>J&amp;J real world business problem or set as challenge</a:t>
            </a:r>
            <a:endParaRPr lang="nl-BE" sz="800" kern="1200" dirty="0">
              <a:solidFill>
                <a:schemeClr val="tx1"/>
              </a:solidFill>
              <a:effectLst/>
              <a:latin typeface="Arial" pitchFamily="-65" charset="0"/>
              <a:ea typeface="Arial Unicode MS" pitchFamily="-65" charset="0"/>
              <a:cs typeface="Arial Unicode MS" pitchFamily="-65" charset="0"/>
            </a:endParaRPr>
          </a:p>
          <a:p>
            <a:pPr lvl="0"/>
            <a:r>
              <a:rPr lang="en-AU" sz="800" kern="1200" dirty="0">
                <a:solidFill>
                  <a:schemeClr val="tx1"/>
                </a:solidFill>
                <a:effectLst/>
                <a:latin typeface="Arial" pitchFamily="-65" charset="0"/>
                <a:ea typeface="Arial Unicode MS" pitchFamily="-65" charset="0"/>
                <a:cs typeface="Arial Unicode MS" pitchFamily="-65" charset="0"/>
              </a:rPr>
              <a:t>20 seats available</a:t>
            </a:r>
            <a:endParaRPr lang="nl-BE" sz="800" kern="1200" dirty="0">
              <a:solidFill>
                <a:schemeClr val="tx1"/>
              </a:solidFill>
              <a:effectLst/>
              <a:latin typeface="Arial" pitchFamily="-65" charset="0"/>
              <a:ea typeface="Arial Unicode MS" pitchFamily="-65" charset="0"/>
              <a:cs typeface="Arial Unicode MS" pitchFamily="-65" charset="0"/>
            </a:endParaRPr>
          </a:p>
          <a:p>
            <a:pPr lvl="0"/>
            <a:r>
              <a:rPr lang="en-AU" sz="800" kern="1200" dirty="0">
                <a:solidFill>
                  <a:schemeClr val="tx1"/>
                </a:solidFill>
                <a:effectLst/>
                <a:latin typeface="Arial" pitchFamily="-65" charset="0"/>
                <a:ea typeface="Arial Unicode MS" pitchFamily="-65" charset="0"/>
                <a:cs typeface="Arial Unicode MS" pitchFamily="-65" charset="0"/>
              </a:rPr>
              <a:t>Employees have to nominate themselves (what are the key requirements / motivation?)</a:t>
            </a:r>
            <a:r>
              <a:rPr lang="nl-BE" sz="800" kern="1200" dirty="0">
                <a:solidFill>
                  <a:schemeClr val="tx1"/>
                </a:solidFill>
                <a:effectLst/>
                <a:latin typeface="Arial" pitchFamily="-65" charset="0"/>
                <a:ea typeface="Arial Unicode MS" pitchFamily="-65" charset="0"/>
                <a:cs typeface="Arial Unicode MS" pitchFamily="-65" charset="0"/>
              </a:rPr>
              <a:t> </a:t>
            </a:r>
            <a:r>
              <a:rPr lang="en-AU" sz="800" kern="1200" dirty="0">
                <a:solidFill>
                  <a:schemeClr val="tx1"/>
                </a:solidFill>
                <a:effectLst/>
                <a:latin typeface="Arial" pitchFamily="-65" charset="0"/>
                <a:ea typeface="Arial Unicode MS" pitchFamily="-65" charset="0"/>
                <a:cs typeface="Arial Unicode MS" pitchFamily="-65" charset="0"/>
              </a:rPr>
              <a:t>To get to know the 50+ employees who want to develop</a:t>
            </a:r>
            <a:endParaRPr lang="nl-BE" sz="800" kern="1200" dirty="0">
              <a:solidFill>
                <a:schemeClr val="tx1"/>
              </a:solidFill>
              <a:effectLst/>
              <a:latin typeface="Arial" pitchFamily="-65" charset="0"/>
              <a:ea typeface="Arial Unicode MS" pitchFamily="-65" charset="0"/>
              <a:cs typeface="Arial Unicode MS" pitchFamily="-65" charset="0"/>
            </a:endParaRPr>
          </a:p>
          <a:p>
            <a:endParaRPr lang="nl-BE" sz="800" kern="1200" dirty="0">
              <a:solidFill>
                <a:schemeClr val="tx1"/>
              </a:solidFill>
              <a:effectLst/>
              <a:latin typeface="Arial" pitchFamily="-65" charset="0"/>
              <a:ea typeface="Arial Unicode MS" pitchFamily="-65" charset="0"/>
              <a:cs typeface="Arial Unicode MS" pitchFamily="-65" charset="0"/>
            </a:endParaRPr>
          </a:p>
          <a:p>
            <a:pPr marL="0" indent="0">
              <a:buNone/>
            </a:pPr>
            <a:r>
              <a:rPr lang="en-AU" sz="800" b="0" u="sng" kern="1200" dirty="0">
                <a:solidFill>
                  <a:schemeClr val="tx1"/>
                </a:solidFill>
                <a:effectLst/>
                <a:latin typeface="Arial" pitchFamily="-65" charset="0"/>
                <a:ea typeface="Arial Unicode MS" pitchFamily="-65" charset="0"/>
                <a:cs typeface="Arial Unicode MS" pitchFamily="-65" charset="0"/>
              </a:rPr>
              <a:t>Approach</a:t>
            </a:r>
          </a:p>
          <a:p>
            <a:pPr marL="0" indent="0">
              <a:buNone/>
            </a:pPr>
            <a:r>
              <a:rPr lang="en-AU" sz="800" i="1" kern="1200" dirty="0">
                <a:solidFill>
                  <a:schemeClr val="tx1"/>
                </a:solidFill>
                <a:effectLst/>
                <a:latin typeface="Arial" pitchFamily="-65" charset="0"/>
                <a:ea typeface="Arial Unicode MS" pitchFamily="-65" charset="0"/>
                <a:cs typeface="Arial Unicode MS" pitchFamily="-65" charset="0"/>
              </a:rPr>
              <a:t>Step 1 (top left and top right)</a:t>
            </a:r>
          </a:p>
          <a:p>
            <a:pPr marL="80010" indent="-80010"/>
            <a:r>
              <a:rPr lang="en-AU" sz="800" kern="1200" dirty="0">
                <a:solidFill>
                  <a:schemeClr val="tx1"/>
                </a:solidFill>
                <a:effectLst/>
                <a:latin typeface="Arial" pitchFamily="-65" charset="0"/>
                <a:ea typeface="Arial Unicode MS" pitchFamily="-65" charset="0"/>
                <a:cs typeface="Arial Unicode MS" pitchFamily="-65" charset="0"/>
              </a:rPr>
              <a:t>Start of the program with the 20 nominated people – each linked to a coach or mentor – </a:t>
            </a:r>
          </a:p>
          <a:p>
            <a:pPr marL="80010" indent="-80010"/>
            <a:r>
              <a:rPr lang="en-AU" sz="800" kern="1200" dirty="0">
                <a:solidFill>
                  <a:schemeClr val="tx1"/>
                </a:solidFill>
                <a:effectLst/>
                <a:latin typeface="Arial" pitchFamily="-65" charset="0"/>
                <a:ea typeface="Arial Unicode MS" pitchFamily="-65" charset="0"/>
                <a:cs typeface="Arial Unicode MS" pitchFamily="-65" charset="0"/>
              </a:rPr>
              <a:t>They go outside to learn and experience new things</a:t>
            </a:r>
          </a:p>
          <a:p>
            <a:pPr marL="80010" indent="-80010"/>
            <a:r>
              <a:rPr lang="en-AU" sz="800" kern="1200" dirty="0">
                <a:solidFill>
                  <a:schemeClr val="tx1"/>
                </a:solidFill>
                <a:effectLst/>
                <a:latin typeface="Arial" pitchFamily="-65" charset="0"/>
                <a:ea typeface="Arial Unicode MS" pitchFamily="-65" charset="0"/>
                <a:cs typeface="Arial Unicode MS" pitchFamily="-65" charset="0"/>
              </a:rPr>
              <a:t>They bring in new perspectives and they bring a solution forward to the real-life J&amp;J problem / challenge</a:t>
            </a:r>
            <a:endParaRPr lang="nl-BE" sz="800" kern="1200" dirty="0">
              <a:solidFill>
                <a:schemeClr val="tx1"/>
              </a:solidFill>
              <a:effectLst/>
              <a:latin typeface="Arial" pitchFamily="-65" charset="0"/>
              <a:ea typeface="Arial Unicode MS" pitchFamily="-65" charset="0"/>
              <a:cs typeface="Arial Unicode MS" pitchFamily="-65" charset="0"/>
            </a:endParaRPr>
          </a:p>
          <a:p>
            <a:pPr marL="0" indent="0">
              <a:buNone/>
            </a:pPr>
            <a:r>
              <a:rPr lang="en-AU" sz="800" kern="1200" dirty="0">
                <a:solidFill>
                  <a:schemeClr val="tx1"/>
                </a:solidFill>
                <a:effectLst/>
                <a:latin typeface="Arial" pitchFamily="-65" charset="0"/>
                <a:ea typeface="Arial Unicode MS" pitchFamily="-65" charset="0"/>
                <a:cs typeface="Arial Unicode MS" pitchFamily="-65" charset="0"/>
              </a:rPr>
              <a:t> </a:t>
            </a:r>
            <a:endParaRPr lang="nl-BE" sz="800" kern="1200" dirty="0">
              <a:solidFill>
                <a:schemeClr val="tx1"/>
              </a:solidFill>
              <a:effectLst/>
              <a:latin typeface="Arial" pitchFamily="-65" charset="0"/>
              <a:ea typeface="Arial Unicode MS" pitchFamily="-65" charset="0"/>
              <a:cs typeface="Arial Unicode MS" pitchFamily="-65" charset="0"/>
            </a:endParaRPr>
          </a:p>
          <a:p>
            <a:pPr marL="0" indent="0">
              <a:buNone/>
            </a:pPr>
            <a:r>
              <a:rPr lang="en-AU" sz="800" i="1" kern="1200" dirty="0">
                <a:solidFill>
                  <a:schemeClr val="tx1"/>
                </a:solidFill>
                <a:effectLst/>
                <a:latin typeface="Arial" pitchFamily="-65" charset="0"/>
                <a:ea typeface="Arial Unicode MS" pitchFamily="-65" charset="0"/>
                <a:cs typeface="Arial Unicode MS" pitchFamily="-65" charset="0"/>
              </a:rPr>
              <a:t>Step 2 (bottom left)</a:t>
            </a:r>
          </a:p>
          <a:p>
            <a:pPr marL="80010" indent="-80010"/>
            <a:r>
              <a:rPr lang="en-AU" sz="800" kern="1200" dirty="0">
                <a:solidFill>
                  <a:schemeClr val="tx1"/>
                </a:solidFill>
                <a:effectLst/>
                <a:latin typeface="Arial" pitchFamily="-65" charset="0"/>
                <a:ea typeface="Arial Unicode MS" pitchFamily="-65" charset="0"/>
                <a:cs typeface="Arial Unicode MS" pitchFamily="-65" charset="0"/>
              </a:rPr>
              <a:t>There should be a win for the company – either in $ or engagement</a:t>
            </a:r>
            <a:endParaRPr lang="nl-BE" sz="800" kern="1200" dirty="0">
              <a:solidFill>
                <a:schemeClr val="tx1"/>
              </a:solidFill>
              <a:effectLst/>
              <a:latin typeface="Arial" pitchFamily="-65" charset="0"/>
              <a:ea typeface="Arial Unicode MS" pitchFamily="-65" charset="0"/>
              <a:cs typeface="Arial Unicode MS" pitchFamily="-65" charset="0"/>
            </a:endParaRPr>
          </a:p>
          <a:p>
            <a:pPr marL="0" indent="0">
              <a:buNone/>
            </a:pPr>
            <a:r>
              <a:rPr lang="en-AU" sz="800" kern="1200" dirty="0">
                <a:solidFill>
                  <a:schemeClr val="tx1"/>
                </a:solidFill>
                <a:effectLst/>
                <a:latin typeface="Arial" pitchFamily="-65" charset="0"/>
                <a:ea typeface="Arial Unicode MS" pitchFamily="-65" charset="0"/>
                <a:cs typeface="Arial Unicode MS" pitchFamily="-65" charset="0"/>
              </a:rPr>
              <a:t> </a:t>
            </a:r>
            <a:endParaRPr lang="nl-BE" sz="800" kern="1200" dirty="0">
              <a:solidFill>
                <a:schemeClr val="tx1"/>
              </a:solidFill>
              <a:effectLst/>
              <a:latin typeface="Arial" pitchFamily="-65" charset="0"/>
              <a:ea typeface="Arial Unicode MS" pitchFamily="-65" charset="0"/>
              <a:cs typeface="Arial Unicode MS" pitchFamily="-65" charset="0"/>
            </a:endParaRPr>
          </a:p>
          <a:p>
            <a:pPr marL="0" indent="0">
              <a:buNone/>
            </a:pPr>
            <a:r>
              <a:rPr lang="en-AU" sz="800" i="1" kern="1200" dirty="0">
                <a:solidFill>
                  <a:schemeClr val="tx1"/>
                </a:solidFill>
                <a:effectLst/>
                <a:latin typeface="Arial" pitchFamily="-65" charset="0"/>
                <a:ea typeface="Arial Unicode MS" pitchFamily="-65" charset="0"/>
                <a:cs typeface="Arial Unicode MS" pitchFamily="-65" charset="0"/>
              </a:rPr>
              <a:t>Step 3 (bottom right) </a:t>
            </a:r>
          </a:p>
          <a:p>
            <a:pPr marL="80010" indent="-80010"/>
            <a:r>
              <a:rPr lang="en-AU" sz="800" kern="1200" dirty="0">
                <a:solidFill>
                  <a:schemeClr val="tx1"/>
                </a:solidFill>
                <a:effectLst/>
                <a:latin typeface="Arial" pitchFamily="-65" charset="0"/>
                <a:ea typeface="Arial Unicode MS" pitchFamily="-65" charset="0"/>
                <a:cs typeface="Arial Unicode MS" pitchFamily="-65" charset="0"/>
              </a:rPr>
              <a:t>Outcome for the participants: </a:t>
            </a:r>
          </a:p>
          <a:p>
            <a:pPr marL="400050" lvl="1" indent="-80010"/>
            <a:r>
              <a:rPr lang="en-AU" sz="800" kern="1200" dirty="0">
                <a:solidFill>
                  <a:schemeClr val="tx1"/>
                </a:solidFill>
                <a:effectLst/>
                <a:latin typeface="Arial" pitchFamily="-65" charset="0"/>
                <a:ea typeface="Arial Unicode MS" pitchFamily="-65" charset="0"/>
                <a:cs typeface="Arial Unicode MS" pitchFamily="-65" charset="0"/>
              </a:rPr>
              <a:t>They built a new community</a:t>
            </a:r>
          </a:p>
          <a:p>
            <a:pPr marL="400050" lvl="1" indent="-80010"/>
            <a:r>
              <a:rPr lang="en-AU" sz="800" kern="1200" dirty="0">
                <a:solidFill>
                  <a:schemeClr val="tx1"/>
                </a:solidFill>
                <a:effectLst/>
                <a:latin typeface="Arial" pitchFamily="-65" charset="0"/>
                <a:ea typeface="Arial Unicode MS" pitchFamily="-65" charset="0"/>
                <a:cs typeface="Arial Unicode MS" pitchFamily="-65" charset="0"/>
              </a:rPr>
              <a:t>They should inspire others to be engaged into work </a:t>
            </a:r>
          </a:p>
          <a:p>
            <a:pPr marL="400050" lvl="1" indent="-80010"/>
            <a:r>
              <a:rPr lang="en-AU" sz="800" kern="1200" dirty="0">
                <a:solidFill>
                  <a:schemeClr val="tx1"/>
                </a:solidFill>
                <a:effectLst/>
                <a:latin typeface="Arial" pitchFamily="-65" charset="0"/>
                <a:ea typeface="Arial Unicode MS" pitchFamily="-65" charset="0"/>
                <a:cs typeface="Arial Unicode MS" pitchFamily="-65" charset="0"/>
              </a:rPr>
              <a:t>They might get a financial reward linked to the outcome of the challenge</a:t>
            </a:r>
            <a:endParaRPr lang="nl-BE" sz="800" kern="1200" dirty="0">
              <a:solidFill>
                <a:schemeClr val="tx1"/>
              </a:solidFill>
              <a:effectLst/>
              <a:latin typeface="Arial" pitchFamily="-65" charset="0"/>
              <a:ea typeface="Arial Unicode MS" pitchFamily="-65" charset="0"/>
              <a:cs typeface="Arial Unicode MS" pitchFamily="-65" charset="0"/>
            </a:endParaRPr>
          </a:p>
          <a:p>
            <a:pPr marL="0" indent="0">
              <a:buNone/>
            </a:pPr>
            <a:endParaRPr lang="en-US" noProof="0" dirty="0"/>
          </a:p>
        </p:txBody>
      </p:sp>
      <p:sp>
        <p:nvSpPr>
          <p:cNvPr id="4" name="Tijdelijke aanduiding voor koptekst 3"/>
          <p:cNvSpPr>
            <a:spLocks noGrp="1"/>
          </p:cNvSpPr>
          <p:nvPr>
            <p:ph type="hdr" sz="quarter"/>
          </p:nvPr>
        </p:nvSpPr>
        <p:spPr/>
        <p:txBody>
          <a:bodyPr/>
          <a:lstStyle/>
          <a:p>
            <a:pPr marL="0" marR="0" lvl="0" indent="0" algn="l" defTabSz="511175"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5" name="Tijdelijke aanduiding voor datum 4"/>
          <p:cNvSpPr>
            <a:spLocks noGrp="1"/>
          </p:cNvSpPr>
          <p:nvPr>
            <p:ph type="dt" idx="1"/>
          </p:nvPr>
        </p:nvSpPr>
        <p:spPr/>
        <p:txBody>
          <a:bodyPr/>
          <a:lstStyle/>
          <a:p>
            <a:pPr marL="0" marR="0" lvl="0" indent="0" algn="r" defTabSz="511175" rtl="0" eaLnBrk="0" fontAlgn="base" latinLnBrk="0" hangingPunct="0">
              <a:lnSpc>
                <a:spcPct val="100000"/>
              </a:lnSpc>
              <a:spcBef>
                <a:spcPct val="0"/>
              </a:spcBef>
              <a:spcAft>
                <a:spcPct val="0"/>
              </a:spcAft>
              <a:buClrTx/>
              <a:buSzTx/>
              <a:buFontTx/>
              <a:buNone/>
              <a:tabLst/>
              <a:defRPr/>
            </a:pPr>
            <a:fld id="{DC58D987-5313-C346-88C2-8880848D1C94}" type="datetime8">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511175" rtl="0" eaLnBrk="0" fontAlgn="base" latinLnBrk="0" hangingPunct="0">
                <a:lnSpc>
                  <a:spcPct val="100000"/>
                </a:lnSpc>
                <a:spcBef>
                  <a:spcPct val="0"/>
                </a:spcBef>
                <a:spcAft>
                  <a:spcPct val="0"/>
                </a:spcAft>
                <a:buClrTx/>
                <a:buSzTx/>
                <a:buFontTx/>
                <a:buNone/>
                <a:tabLst/>
                <a:defRPr/>
              </a:pPr>
              <a:t>6/1/2021 3:46 PM</a:t>
            </a:fld>
            <a:endPar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6" name="Tijdelijke aanduiding voor voettekst 5"/>
          <p:cNvSpPr>
            <a:spLocks noGrp="1"/>
          </p:cNvSpPr>
          <p:nvPr>
            <p:ph type="ftr" sz="quarter" idx="4"/>
          </p:nvPr>
        </p:nvSpPr>
        <p:spPr/>
        <p:txBody>
          <a:bodyPr/>
          <a:lstStyle/>
          <a:p>
            <a:pPr marL="0" marR="0" lvl="0" indent="0" algn="l" defTabSz="511175"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7" name="Tijdelijke aanduiding voor dianummer 6"/>
          <p:cNvSpPr>
            <a:spLocks noGrp="1"/>
          </p:cNvSpPr>
          <p:nvPr>
            <p:ph type="sldNum" sz="quarter" idx="5"/>
          </p:nvPr>
        </p:nvSpPr>
        <p:spPr/>
        <p:txBody>
          <a:bodyPr/>
          <a:lstStyle/>
          <a:p>
            <a:pPr marL="0" marR="0" lvl="0" indent="0" algn="r" defTabSz="511175"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511175"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endParaRPr>
          </a:p>
        </p:txBody>
      </p:sp>
    </p:spTree>
    <p:extLst>
      <p:ext uri="{BB962C8B-B14F-4D97-AF65-F5344CB8AC3E}">
        <p14:creationId xmlns:p14="http://schemas.microsoft.com/office/powerpoint/2010/main" val="1457856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None/>
            </a:pPr>
            <a:endParaRPr lang="nl-NL" dirty="0"/>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8D987-5313-C346-88C2-8880848D1C94}" type="datetime8">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6/1/2021 3:46 PM</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1643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Yvonne</a:t>
            </a:r>
          </a:p>
        </p:txBody>
      </p:sp>
      <p:sp>
        <p:nvSpPr>
          <p:cNvPr id="4" name="Slide Number Placeholder 3"/>
          <p:cNvSpPr>
            <a:spLocks noGrp="1"/>
          </p:cNvSpPr>
          <p:nvPr>
            <p:ph type="sldNum" sz="quarter" idx="10"/>
          </p:nvPr>
        </p:nvSpPr>
        <p:spPr/>
        <p:txBody>
          <a:bodyPr/>
          <a:lstStyle/>
          <a:p>
            <a:fld id="{BCE60C17-E90D-A746-BB48-E43DE80550AB}" type="slidenum">
              <a:rPr lang="en-US" smtClean="0"/>
              <a:t>48</a:t>
            </a:fld>
            <a:endParaRPr lang="en-US"/>
          </a:p>
        </p:txBody>
      </p:sp>
    </p:spTree>
    <p:extLst>
      <p:ext uri="{BB962C8B-B14F-4D97-AF65-F5344CB8AC3E}">
        <p14:creationId xmlns:p14="http://schemas.microsoft.com/office/powerpoint/2010/main" val="245083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chemeClr val="tx1"/>
                </a:solidFill>
              </a:rPr>
              <a:t>Speaker notes:</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In the U.S.</a:t>
            </a:r>
            <a:r>
              <a:rPr lang="en-US" sz="1200" b="0" kern="1200" baseline="0" dirty="0">
                <a:solidFill>
                  <a:schemeClr val="tx1"/>
                </a:solidFill>
                <a:effectLst/>
                <a:latin typeface="+mn-lt"/>
                <a:ea typeface="+mn-ea"/>
                <a:cs typeface="+mn-cs"/>
              </a:rPr>
              <a:t> women make on average $0.82, for every $1.00 men make. There is still a significant overall pay gap between men and women. </a:t>
            </a:r>
          </a:p>
          <a:p>
            <a:pPr marL="171450" indent="-171450">
              <a:buFont typeface="Arial" panose="020B0604020202020204" pitchFamily="34" charset="0"/>
              <a:buChar char="•"/>
            </a:pPr>
            <a:r>
              <a:rPr lang="en-US" sz="1200" b="0" kern="1200" baseline="0" dirty="0">
                <a:solidFill>
                  <a:schemeClr val="tx1"/>
                </a:solidFill>
                <a:effectLst/>
                <a:latin typeface="+mn-lt"/>
                <a:ea typeface="+mn-ea"/>
                <a:cs typeface="+mn-cs"/>
              </a:rPr>
              <a:t>In our research, we found that: </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69% (versus </a:t>
            </a:r>
            <a:r>
              <a:rPr lang="en-US" sz="1200" b="0" kern="1200" dirty="0">
                <a:solidFill>
                  <a:schemeClr val="tx1"/>
                </a:solidFill>
                <a:effectLst/>
                <a:latin typeface="+mn-lt"/>
                <a:ea typeface="+mn-ea"/>
                <a:cs typeface="+mn-cs"/>
              </a:rPr>
              <a:t>74% globally) of companies reported that pay equity is part of their compensation strategy</a:t>
            </a:r>
            <a:r>
              <a:rPr lang="en-US" sz="1200" b="0" kern="1200" baseline="0" dirty="0">
                <a:solidFill>
                  <a:schemeClr val="tx1"/>
                </a:solidFill>
                <a:effectLst/>
                <a:latin typeface="+mn-lt"/>
                <a:ea typeface="+mn-ea"/>
                <a:cs typeface="+mn-cs"/>
              </a:rPr>
              <a:t> (i.e. </a:t>
            </a:r>
            <a:r>
              <a:rPr lang="en-US" sz="1200" b="1" kern="1200" dirty="0">
                <a:solidFill>
                  <a:schemeClr val="tx1"/>
                </a:solidFill>
                <a:effectLst/>
                <a:latin typeface="+mn-lt"/>
                <a:ea typeface="+mn-ea"/>
                <a:cs typeface="+mn-cs"/>
              </a:rPr>
              <a:t>commit</a:t>
            </a:r>
            <a:r>
              <a:rPr lang="en-US" sz="1200" b="0" kern="1200" dirty="0">
                <a:solidFill>
                  <a:schemeClr val="tx1"/>
                </a:solidFill>
                <a:effectLst/>
                <a:latin typeface="+mn-lt"/>
                <a:ea typeface="+mn-ea"/>
                <a:cs typeface="+mn-cs"/>
              </a:rPr>
              <a:t> to conducting pay equity)</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63</a:t>
            </a:r>
            <a:r>
              <a:rPr lang="en-US" sz="1200" kern="1200" dirty="0">
                <a:solidFill>
                  <a:schemeClr val="tx1"/>
                </a:solidFill>
                <a:effectLst/>
                <a:latin typeface="+mn-lt"/>
                <a:ea typeface="+mn-ea"/>
                <a:cs typeface="+mn-cs"/>
              </a:rPr>
              <a:t>% (versus </a:t>
            </a:r>
            <a:r>
              <a:rPr lang="en-US" sz="1200" b="0" kern="1200" dirty="0">
                <a:solidFill>
                  <a:schemeClr val="tx1"/>
                </a:solidFill>
                <a:effectLst/>
                <a:latin typeface="+mn-lt"/>
                <a:ea typeface="+mn-ea"/>
                <a:cs typeface="+mn-cs"/>
              </a:rPr>
              <a:t>56% globally) of companies are using a </a:t>
            </a:r>
            <a:r>
              <a:rPr lang="en-US" sz="1200" b="1" kern="1200" dirty="0">
                <a:solidFill>
                  <a:schemeClr val="tx1"/>
                </a:solidFill>
                <a:effectLst/>
                <a:latin typeface="+mn-lt"/>
                <a:ea typeface="+mn-ea"/>
                <a:cs typeface="+mn-cs"/>
              </a:rPr>
              <a:t>robust statistical approach  </a:t>
            </a:r>
            <a:r>
              <a:rPr lang="en-US" sz="1200" b="0" kern="1200" dirty="0">
                <a:solidFill>
                  <a:schemeClr val="tx1"/>
                </a:solidFill>
                <a:effectLst/>
                <a:latin typeface="+mn-lt"/>
                <a:ea typeface="+mn-ea"/>
                <a:cs typeface="+mn-cs"/>
              </a:rPr>
              <a:t>(i.e., multi-variant regression analysis, which is work that Mercer’s </a:t>
            </a:r>
            <a:r>
              <a:rPr lang="en-US" dirty="0">
                <a:solidFill>
                  <a:schemeClr val="tx1"/>
                </a:solidFill>
              </a:rPr>
              <a:t>pay equity consultants</a:t>
            </a:r>
            <a:r>
              <a:rPr lang="en-US" sz="1200" b="0" kern="1200" dirty="0">
                <a:solidFill>
                  <a:schemeClr val="tx1"/>
                </a:solidFill>
                <a:effectLst/>
                <a:latin typeface="+mn-lt"/>
                <a:ea typeface="+mn-ea"/>
                <a:cs typeface="+mn-cs"/>
              </a:rPr>
              <a:t> conduct on a regular basis). This has significantly increased compared to our 2016 research and is not surprising given the various pay equity legislation around the world e.g. in France,</a:t>
            </a:r>
            <a:r>
              <a:rPr lang="en-US" sz="1200" b="0" kern="1200" baseline="0" dirty="0">
                <a:solidFill>
                  <a:schemeClr val="tx1"/>
                </a:solidFill>
                <a:effectLst/>
                <a:latin typeface="+mn-lt"/>
                <a:ea typeface="+mn-ea"/>
                <a:cs typeface="+mn-cs"/>
              </a:rPr>
              <a:t> UK, Sweden and Switzerland coming up</a:t>
            </a:r>
            <a:r>
              <a:rPr lang="en-US" sz="1200" b="0" kern="1200" dirty="0">
                <a:solidFill>
                  <a:schemeClr val="tx1"/>
                </a:solidFill>
                <a:effectLst/>
                <a:latin typeface="+mn-lt"/>
                <a:ea typeface="+mn-ea"/>
                <a:cs typeface="+mn-cs"/>
              </a:rPr>
              <a:t> as well as other pressures for disclosure and transparency. However, given that only over half of companies focus on this, there is still a lot of work to be done. </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One key example: Only 55</a:t>
            </a:r>
            <a:r>
              <a:rPr lang="en-US" sz="1200" kern="1200" dirty="0">
                <a:solidFill>
                  <a:schemeClr val="tx1"/>
                </a:solidFill>
                <a:effectLst/>
                <a:latin typeface="+mn-lt"/>
                <a:ea typeface="+mn-ea"/>
                <a:cs typeface="+mn-cs"/>
              </a:rPr>
              <a:t>% (versus </a:t>
            </a:r>
            <a:r>
              <a:rPr lang="en-US" sz="1200" b="0" kern="1200" dirty="0">
                <a:solidFill>
                  <a:schemeClr val="tx1"/>
                </a:solidFill>
                <a:effectLst/>
                <a:latin typeface="+mn-lt"/>
                <a:ea typeface="+mn-ea"/>
                <a:cs typeface="+mn-cs"/>
              </a:rPr>
              <a:t>44% globally) of companies report that they have a process for </a:t>
            </a:r>
            <a:r>
              <a:rPr lang="en-US" sz="1200" b="1" kern="1200" dirty="0">
                <a:solidFill>
                  <a:schemeClr val="tx1"/>
                </a:solidFill>
                <a:effectLst/>
                <a:latin typeface="+mn-lt"/>
                <a:ea typeface="+mn-ea"/>
                <a:cs typeface="+mn-cs"/>
              </a:rPr>
              <a:t>remediation</a:t>
            </a:r>
            <a:r>
              <a:rPr lang="en-US" sz="1200" b="0" kern="1200" dirty="0">
                <a:solidFill>
                  <a:schemeClr val="tx1"/>
                </a:solidFill>
                <a:effectLst/>
                <a:latin typeface="+mn-lt"/>
                <a:ea typeface="+mn-ea"/>
                <a:cs typeface="+mn-cs"/>
              </a:rPr>
              <a:t> in place.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With </a:t>
            </a:r>
            <a:r>
              <a:rPr lang="en-US" sz="1200" b="1" kern="1200" dirty="0">
                <a:solidFill>
                  <a:schemeClr val="tx1"/>
                </a:solidFill>
                <a:effectLst/>
                <a:latin typeface="+mn-lt"/>
                <a:ea typeface="+mn-ea"/>
                <a:cs typeface="+mn-cs"/>
              </a:rPr>
              <a:t>COVID-19, </a:t>
            </a:r>
            <a:r>
              <a:rPr lang="en-US" sz="1200" kern="1200" dirty="0">
                <a:solidFill>
                  <a:schemeClr val="tx1"/>
                </a:solidFill>
                <a:effectLst/>
                <a:latin typeface="+mn-lt"/>
                <a:ea typeface="+mn-ea"/>
                <a:cs typeface="+mn-cs"/>
              </a:rPr>
              <a:t>there are some interesting opportunities around pay equity </a:t>
            </a:r>
            <a:r>
              <a:rPr lang="en-US" sz="1200" b="0" kern="1200" dirty="0">
                <a:solidFill>
                  <a:schemeClr val="tx1"/>
                </a:solidFill>
                <a:effectLst/>
                <a:latin typeface="+mn-lt"/>
                <a:ea typeface="+mn-ea"/>
                <a:cs typeface="+mn-cs"/>
              </a:rPr>
              <a:t>remediation</a:t>
            </a:r>
            <a:r>
              <a:rPr lang="en-US" sz="1200" kern="1200" dirty="0">
                <a:solidFill>
                  <a:schemeClr val="tx1"/>
                </a:solidFill>
                <a:effectLst/>
                <a:latin typeface="+mn-lt"/>
                <a:ea typeface="+mn-ea"/>
                <a:cs typeface="+mn-cs"/>
              </a:rPr>
              <a:t>. As part of the remediation process, we often look at the outliers - typically women whose pay is increased to match that of their male peers who do similar work. COVID-19 has led some companies to follow a different path. For example, a company Mercer is working with is now thinking about a ‘reverse application of remediation’. This client doesn’t have the budget to bring women’s pay to the same level as men’s pay. Instead, what they are thinking about doing is to cut the pay of the highly compensated men in the organization to match the pay of the women in the organization. Different path, same desired D&amp;I results.</a:t>
            </a:r>
          </a:p>
          <a:p>
            <a:pPr marL="171450" lvl="0" indent="-171450">
              <a:buFont typeface="Arial" panose="020B0604020202020204" pitchFamily="34" charset="0"/>
              <a:buChar char="•"/>
            </a:pPr>
            <a:r>
              <a:rPr lang="en-US" sz="1200" b="0" kern="1200" baseline="0" dirty="0">
                <a:solidFill>
                  <a:schemeClr val="tx1"/>
                </a:solidFill>
                <a:effectLst/>
                <a:latin typeface="+mn-lt"/>
                <a:ea typeface="+mn-ea"/>
                <a:cs typeface="+mn-cs"/>
              </a:rPr>
              <a:t>What we are seeing with organizations is that a lot of them are doing pay equity analysis in private and under client-attorney privilege; however, the more progressive organizations are transparent with their employees around pay itself: the way they analyze the data, how regularly they analyze it and how they are remediating any pay inequities. We applaud this approach because our 2016 research revealed a correlation between transparent pay practices and the progression of women into leadership. </a:t>
            </a:r>
          </a:p>
          <a:p>
            <a:pPr marL="171450" lvl="0" indent="-171450">
              <a:buFont typeface="Arial" panose="020B0604020202020204" pitchFamily="34" charset="0"/>
              <a:buChar char="•"/>
            </a:pPr>
            <a:r>
              <a:rPr lang="en-US" sz="1200" b="0" kern="1200" baseline="0" dirty="0">
                <a:solidFill>
                  <a:schemeClr val="tx1"/>
                </a:solidFill>
                <a:effectLst/>
                <a:latin typeface="+mn-lt"/>
                <a:ea typeface="+mn-ea"/>
                <a:cs typeface="+mn-cs"/>
              </a:rPr>
              <a:t>At Mercer, we have certainly noticed an increase in volume of work done on pay-equity, local legislations (in France the months of January and February very busy since compliance date is 1 March and during 2019 we had projects that required regression analysis as well.  The UK compliance date is in April but due to the Corona virus the companies are not obliged to calculate in 2020. </a:t>
            </a:r>
          </a:p>
          <a:p>
            <a:endParaRPr lang="en-US" dirty="0">
              <a:solidFill>
                <a:schemeClr val="tx1"/>
              </a:solidFill>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E60C17-E90D-A746-BB48-E43DE80550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3887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MADDY slow</a:t>
            </a:r>
            <a:r>
              <a:rPr lang="en-US" baseline="0" dirty="0"/>
              <a:t> factory source </a:t>
            </a:r>
            <a:endParaRPr lang="en-US" dirty="0"/>
          </a:p>
        </p:txBody>
      </p:sp>
      <p:sp>
        <p:nvSpPr>
          <p:cNvPr id="4" name="Slide Number Placeholder 3"/>
          <p:cNvSpPr>
            <a:spLocks noGrp="1"/>
          </p:cNvSpPr>
          <p:nvPr>
            <p:ph type="sldNum" sz="quarter" idx="10"/>
          </p:nvPr>
        </p:nvSpPr>
        <p:spPr/>
        <p:txBody>
          <a:bodyPr/>
          <a:lstStyle/>
          <a:p>
            <a:fld id="{0FA91A43-F513-43F5-86E1-6AD981F88844}" type="slidenum">
              <a:rPr lang="en-GB" smtClean="0"/>
              <a:t>12</a:t>
            </a:fld>
            <a:endParaRPr lang="en-GB" dirty="0"/>
          </a:p>
        </p:txBody>
      </p:sp>
    </p:spTree>
    <p:extLst>
      <p:ext uri="{BB962C8B-B14F-4D97-AF65-F5344CB8AC3E}">
        <p14:creationId xmlns:p14="http://schemas.microsoft.com/office/powerpoint/2010/main" val="661175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13</a:t>
            </a:fld>
            <a:endParaRPr lang="en-GB"/>
          </a:p>
        </p:txBody>
      </p:sp>
    </p:spTree>
    <p:extLst>
      <p:ext uri="{BB962C8B-B14F-4D97-AF65-F5344CB8AC3E}">
        <p14:creationId xmlns:p14="http://schemas.microsoft.com/office/powerpoint/2010/main" val="1068558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E60C17-E90D-A746-BB48-E43DE80550AB}" type="slidenum">
              <a:rPr lang="en-US" smtClean="0"/>
              <a:t>15</a:t>
            </a:fld>
            <a:endParaRPr lang="en-US" dirty="0"/>
          </a:p>
        </p:txBody>
      </p:sp>
    </p:spTree>
    <p:extLst>
      <p:ext uri="{BB962C8B-B14F-4D97-AF65-F5344CB8AC3E}">
        <p14:creationId xmlns:p14="http://schemas.microsoft.com/office/powerpoint/2010/main" val="864128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tx1"/>
              </a:solidFill>
              <a:effectLst/>
              <a:latin typeface="+mn-lt"/>
              <a:ea typeface="+mn-ea"/>
              <a:cs typeface="+mn-cs"/>
            </a:endParaRPr>
          </a:p>
          <a:p>
            <a:pPr>
              <a:lnSpc>
                <a:spcPct val="107000"/>
              </a:lnSpc>
              <a:spcAft>
                <a:spcPts val="800"/>
              </a:spcAft>
            </a:pPr>
            <a:r>
              <a:rPr lang="en-US" sz="1000" i="1" dirty="0">
                <a:latin typeface="+mn-lt"/>
                <a:ea typeface="Calibri" panose="020F0502020204030204" pitchFamily="34" charset="0"/>
                <a:cs typeface="Times New Roman" panose="02020603050405020304" pitchFamily="18" charset="0"/>
              </a:rPr>
              <a:t>With </a:t>
            </a:r>
            <a:r>
              <a:rPr lang="en-US" sz="1000" b="1" i="1" dirty="0">
                <a:latin typeface="+mn-lt"/>
                <a:ea typeface="Calibri" panose="020F0502020204030204" pitchFamily="34" charset="0"/>
                <a:cs typeface="Times New Roman" panose="02020603050405020304" pitchFamily="18" charset="0"/>
              </a:rPr>
              <a:t>77% of all employees planning to work past retirement, </a:t>
            </a:r>
            <a:r>
              <a:rPr lang="en-US" sz="1000" dirty="0">
                <a:latin typeface="+mn-lt"/>
                <a:ea typeface="Calibri" panose="020F0502020204030204" pitchFamily="34" charset="0"/>
                <a:cs typeface="Times New Roman" panose="02020603050405020304" pitchFamily="18" charset="0"/>
              </a:rPr>
              <a:t>it’s clear this is an issue that is not just for the current</a:t>
            </a:r>
            <a:r>
              <a:rPr lang="en-US" sz="1000" baseline="0" dirty="0">
                <a:latin typeface="+mn-lt"/>
                <a:ea typeface="Calibri" panose="020F0502020204030204" pitchFamily="34" charset="0"/>
                <a:cs typeface="Times New Roman" panose="02020603050405020304" pitchFamily="18" charset="0"/>
              </a:rPr>
              <a:t> generation nearing retirement</a:t>
            </a:r>
          </a:p>
          <a:p>
            <a:pPr>
              <a:lnSpc>
                <a:spcPct val="107000"/>
              </a:lnSpc>
              <a:spcAft>
                <a:spcPts val="800"/>
              </a:spcAft>
            </a:pPr>
            <a:r>
              <a:rPr lang="en-US" sz="1000" i="0" dirty="0">
                <a:latin typeface="+mn-lt"/>
                <a:ea typeface="Calibri" panose="020F0502020204030204" pitchFamily="34" charset="0"/>
                <a:cs typeface="Times New Roman" panose="02020603050405020304" pitchFamily="18" charset="0"/>
              </a:rPr>
              <a:t>Retirement is top of mind for </a:t>
            </a:r>
            <a:r>
              <a:rPr lang="en-US" sz="1000" b="1" i="0" baseline="0" dirty="0">
                <a:latin typeface="+mn-lt"/>
                <a:ea typeface="Calibri" panose="020F0502020204030204" pitchFamily="34" charset="0"/>
                <a:cs typeface="Times New Roman" panose="02020603050405020304" pitchFamily="18" charset="0"/>
              </a:rPr>
              <a:t>Gen Y too</a:t>
            </a:r>
            <a:r>
              <a:rPr lang="en-US" sz="1000" i="0" baseline="0" dirty="0">
                <a:latin typeface="+mn-lt"/>
                <a:ea typeface="Calibri" panose="020F0502020204030204" pitchFamily="34" charset="0"/>
                <a:cs typeface="Times New Roman" panose="02020603050405020304" pitchFamily="18" charset="0"/>
              </a:rPr>
              <a:t>: when asked what were their most important financial wellbeing initiatives - </a:t>
            </a:r>
            <a:r>
              <a:rPr lang="en-GB" sz="1000" i="1" baseline="0" dirty="0">
                <a:latin typeface="+mn-lt"/>
                <a:ea typeface="Calibri" panose="020F0502020204030204" pitchFamily="34" charset="0"/>
                <a:cs typeface="Times New Roman" panose="02020603050405020304" pitchFamily="18" charset="0"/>
              </a:rPr>
              <a:t>Long-term financial planning (e.g., retirement path, earnings at retirement)</a:t>
            </a:r>
            <a:r>
              <a:rPr lang="en-US" sz="1000" i="1" baseline="0" dirty="0">
                <a:latin typeface="+mn-lt"/>
                <a:ea typeface="Calibri" panose="020F0502020204030204" pitchFamily="34" charset="0"/>
                <a:cs typeface="Times New Roman" panose="02020603050405020304" pitchFamily="18" charset="0"/>
              </a:rPr>
              <a:t> </a:t>
            </a:r>
            <a:r>
              <a:rPr lang="en-US" sz="1000" i="0" baseline="0" dirty="0">
                <a:latin typeface="+mn-lt"/>
                <a:ea typeface="Calibri" panose="020F0502020204030204" pitchFamily="34" charset="0"/>
                <a:cs typeface="Times New Roman" panose="02020603050405020304" pitchFamily="18" charset="0"/>
              </a:rPr>
              <a:t>came out as #1 with 79% choosing this.</a:t>
            </a:r>
          </a:p>
          <a:p>
            <a:pPr>
              <a:lnSpc>
                <a:spcPct val="107000"/>
              </a:lnSpc>
              <a:spcAft>
                <a:spcPts val="800"/>
              </a:spcAft>
            </a:pPr>
            <a:r>
              <a:rPr lang="en-US" sz="1000" b="1" i="1" dirty="0">
                <a:latin typeface="+mn-lt"/>
                <a:ea typeface="Calibri" panose="020F0502020204030204" pitchFamily="34" charset="0"/>
                <a:cs typeface="Times New Roman" panose="02020603050405020304" pitchFamily="18" charset="0"/>
              </a:rPr>
              <a:t>And only 37% of baby boomers believe there is career support available for older workers and those nearing retirement</a:t>
            </a:r>
            <a:r>
              <a:rPr lang="en-US" sz="1000" dirty="0">
                <a:latin typeface="+mn-lt"/>
                <a:ea typeface="Calibri" panose="020F0502020204030204" pitchFamily="34" charset="0"/>
                <a:cs typeface="Times New Roman" panose="02020603050405020304" pitchFamily="18" charset="0"/>
              </a:rPr>
              <a:t>. So it’s an issue that needs resolving!</a:t>
            </a:r>
          </a:p>
          <a:p>
            <a:pPr>
              <a:lnSpc>
                <a:spcPct val="107000"/>
              </a:lnSpc>
              <a:spcAft>
                <a:spcPts val="800"/>
              </a:spcAft>
            </a:pPr>
            <a:endParaRPr lang="en-US" sz="1000" dirty="0">
              <a:latin typeface="+mn-lt"/>
              <a:ea typeface="Calibri" panose="020F0502020204030204" pitchFamily="34" charset="0"/>
              <a:cs typeface="Times New Roman" panose="02020603050405020304" pitchFamily="18" charset="0"/>
            </a:endParaRPr>
          </a:p>
          <a:p>
            <a:pPr>
              <a:lnSpc>
                <a:spcPct val="107000"/>
              </a:lnSpc>
              <a:spcAft>
                <a:spcPts val="800"/>
              </a:spcAft>
            </a:pPr>
            <a:r>
              <a:rPr lang="en-US" sz="1000" i="1" u="sng" dirty="0">
                <a:latin typeface="+mn-lt"/>
                <a:ea typeface="Calibri" panose="020F0502020204030204" pitchFamily="34" charset="0"/>
                <a:cs typeface="Times New Roman" panose="02020603050405020304" pitchFamily="18" charset="0"/>
              </a:rPr>
              <a:t>This is an issue</a:t>
            </a:r>
            <a:r>
              <a:rPr lang="en-US" sz="1000" i="1" u="sng" baseline="0" dirty="0">
                <a:latin typeface="+mn-lt"/>
                <a:ea typeface="Calibri" panose="020F0502020204030204" pitchFamily="34" charset="0"/>
                <a:cs typeface="Times New Roman" panose="02020603050405020304" pitchFamily="18" charset="0"/>
              </a:rPr>
              <a:t> we see globally – 74% in Europe, and 81% in both Latin America and Asia. </a:t>
            </a:r>
          </a:p>
          <a:p>
            <a:pPr>
              <a:lnSpc>
                <a:spcPct val="107000"/>
              </a:lnSpc>
              <a:spcAft>
                <a:spcPts val="800"/>
              </a:spcAft>
            </a:pPr>
            <a:endParaRPr lang="en-US" sz="1000" i="1" u="sng" baseline="0" dirty="0">
              <a:latin typeface="+mn-lt"/>
              <a:ea typeface="Calibri" panose="020F0502020204030204" pitchFamily="34" charset="0"/>
              <a:cs typeface="Times New Roman" panose="02020603050405020304" pitchFamily="18" charset="0"/>
            </a:endParaRPr>
          </a:p>
          <a:p>
            <a:pPr>
              <a:lnSpc>
                <a:spcPct val="107000"/>
              </a:lnSpc>
              <a:spcAft>
                <a:spcPts val="800"/>
              </a:spcAft>
            </a:pPr>
            <a:r>
              <a:rPr lang="en-US" sz="1000" dirty="0">
                <a:latin typeface="+mn-lt"/>
                <a:ea typeface="Calibri" panose="020F0502020204030204" pitchFamily="34" charset="0"/>
                <a:cs typeface="Times New Roman" panose="02020603050405020304" pitchFamily="18" charset="0"/>
              </a:rPr>
              <a:t>CAREER SUPPORT FOR OLDER WORKERS IS</a:t>
            </a:r>
            <a:r>
              <a:rPr lang="en-US" sz="1000" baseline="0" dirty="0">
                <a:latin typeface="+mn-lt"/>
                <a:ea typeface="Calibri" panose="020F0502020204030204" pitchFamily="34" charset="0"/>
                <a:cs typeface="Times New Roman" panose="02020603050405020304" pitchFamily="18" charset="0"/>
              </a:rPr>
              <a:t> LACKING</a:t>
            </a:r>
            <a:r>
              <a:rPr lang="en-US" sz="1000" dirty="0">
                <a:latin typeface="+mn-lt"/>
                <a:ea typeface="Calibri" panose="020F0502020204030204" pitchFamily="34" charset="0"/>
                <a:cs typeface="Times New Roman" panose="02020603050405020304" pitchFamily="18" charset="0"/>
              </a:rPr>
              <a:t>:</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000" dirty="0">
                <a:latin typeface="+mn-lt"/>
                <a:ea typeface="Calibri" panose="020F0502020204030204" pitchFamily="34" charset="0"/>
                <a:cs typeface="Times New Roman" panose="02020603050405020304" pitchFamily="18" charset="0"/>
              </a:rPr>
              <a:t>41%</a:t>
            </a:r>
            <a:r>
              <a:rPr lang="en-US" sz="1000" baseline="0" dirty="0">
                <a:latin typeface="+mn-lt"/>
                <a:ea typeface="Calibri" panose="020F0502020204030204" pitchFamily="34" charset="0"/>
                <a:cs typeface="Times New Roman" panose="02020603050405020304" pitchFamily="18" charset="0"/>
              </a:rPr>
              <a:t>  </a:t>
            </a:r>
            <a:r>
              <a:rPr kumimoji="0" lang="en-GB" sz="1000" b="0" i="0" u="none" strike="noStrike" kern="1200" cap="none" spc="0" normalizeH="0" baseline="0" noProof="0" dirty="0">
                <a:ln>
                  <a:noFill/>
                </a:ln>
                <a:solidFill>
                  <a:srgbClr val="FFFFFF"/>
                </a:solidFill>
                <a:effectLst/>
                <a:uLnTx/>
                <a:uFillTx/>
                <a:latin typeface="Mute"/>
                <a:ea typeface="+mn-ea"/>
                <a:cs typeface="+mn-cs"/>
              </a:rPr>
              <a:t>actively try to assess when critical older talent is likely to retire (</a:t>
            </a:r>
            <a:r>
              <a:rPr kumimoji="0" lang="en-GB" sz="1000" b="0" i="0" u="sng" strike="noStrike" kern="1200" cap="none" spc="0" normalizeH="0" baseline="0" noProof="0" dirty="0">
                <a:ln>
                  <a:noFill/>
                </a:ln>
                <a:solidFill>
                  <a:srgbClr val="FFFFFF"/>
                </a:solidFill>
                <a:effectLst/>
                <a:uLnTx/>
                <a:uFillTx/>
                <a:latin typeface="Mute"/>
                <a:ea typeface="+mn-ea"/>
                <a:cs typeface="+mn-cs"/>
              </a:rPr>
              <a:t>44% in Europe)</a:t>
            </a:r>
            <a:r>
              <a:rPr lang="en-US" sz="1000" baseline="0" dirty="0">
                <a:latin typeface="+mn-lt"/>
                <a:ea typeface="Calibri" panose="020F0502020204030204" pitchFamily="34" charset="0"/>
                <a:cs typeface="Times New Roman" panose="02020603050405020304" pitchFamily="18" charset="0"/>
              </a:rPr>
              <a:t>     (ALTERNATIVE STAT: </a:t>
            </a:r>
            <a:r>
              <a:rPr lang="en-US" sz="1000" dirty="0">
                <a:latin typeface="+mn-lt"/>
                <a:ea typeface="Calibri" panose="020F0502020204030204" pitchFamily="34" charset="0"/>
                <a:cs typeface="Times New Roman" panose="02020603050405020304" pitchFamily="18" charset="0"/>
              </a:rPr>
              <a:t>51% of organizations don’t offer post-retirement, part-time work arrangements)</a:t>
            </a:r>
          </a:p>
          <a:p>
            <a:pPr marL="342900" lvl="0" indent="-342900">
              <a:lnSpc>
                <a:spcPct val="107000"/>
              </a:lnSpc>
              <a:spcAft>
                <a:spcPts val="0"/>
              </a:spcAft>
              <a:buFont typeface="Symbol" panose="05050102010706020507" pitchFamily="18" charset="2"/>
              <a:buChar char=""/>
            </a:pPr>
            <a:r>
              <a:rPr lang="en-US" sz="1000" dirty="0">
                <a:latin typeface="+mn-lt"/>
                <a:ea typeface="Calibri" panose="020F0502020204030204" pitchFamily="34" charset="0"/>
                <a:cs typeface="Times New Roman" panose="02020603050405020304" pitchFamily="18" charset="0"/>
              </a:rPr>
              <a:t>54% aren’t building freelancer retiree talent pools (</a:t>
            </a:r>
            <a:r>
              <a:rPr lang="en-US" sz="1000" u="sng" dirty="0">
                <a:latin typeface="+mn-lt"/>
                <a:ea typeface="Calibri" panose="020F0502020204030204" pitchFamily="34" charset="0"/>
                <a:cs typeface="Times New Roman" panose="02020603050405020304" pitchFamily="18" charset="0"/>
              </a:rPr>
              <a:t>55%</a:t>
            </a:r>
            <a:r>
              <a:rPr lang="en-US" sz="1000" u="sng" baseline="0" dirty="0">
                <a:latin typeface="+mn-lt"/>
                <a:ea typeface="Calibri" panose="020F0502020204030204" pitchFamily="34" charset="0"/>
                <a:cs typeface="Times New Roman" panose="02020603050405020304" pitchFamily="18" charset="0"/>
              </a:rPr>
              <a:t> in Europe</a:t>
            </a:r>
            <a:r>
              <a:rPr lang="en-US" sz="1000" baseline="0" dirty="0">
                <a:latin typeface="+mn-lt"/>
                <a:ea typeface="Calibri" panose="020F0502020204030204" pitchFamily="34" charset="0"/>
                <a:cs typeface="Times New Roman" panose="02020603050405020304" pitchFamily="18" charset="0"/>
              </a:rPr>
              <a:t>)</a:t>
            </a:r>
            <a:endParaRPr lang="en-US" sz="1000" dirty="0">
              <a:latin typeface="+mn-l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000" dirty="0">
                <a:latin typeface="+mn-lt"/>
                <a:ea typeface="Calibri" panose="020F0502020204030204" pitchFamily="34" charset="0"/>
                <a:cs typeface="Times New Roman" panose="02020603050405020304" pitchFamily="18" charset="0"/>
              </a:rPr>
              <a:t>66% don’t have an active program to manage workers nearing retirement (</a:t>
            </a:r>
            <a:r>
              <a:rPr lang="en-US" sz="1000" u="sng" dirty="0">
                <a:latin typeface="+mn-lt"/>
                <a:ea typeface="Calibri" panose="020F0502020204030204" pitchFamily="34" charset="0"/>
                <a:cs typeface="Times New Roman" panose="02020603050405020304" pitchFamily="18" charset="0"/>
              </a:rPr>
              <a:t>74% in Europe</a:t>
            </a:r>
            <a:r>
              <a:rPr lang="en-US" sz="1000" dirty="0">
                <a:latin typeface="+mn-lt"/>
                <a:ea typeface="Calibri" panose="020F0502020204030204" pitchFamily="34" charset="0"/>
                <a:cs typeface="Times New Roman" panose="02020603050405020304" pitchFamily="18" charset="0"/>
              </a:rPr>
              <a:t>)</a:t>
            </a:r>
          </a:p>
          <a:p>
            <a:pPr marL="342900" lvl="0" indent="-342900">
              <a:lnSpc>
                <a:spcPct val="107000"/>
              </a:lnSpc>
              <a:spcAft>
                <a:spcPts val="800"/>
              </a:spcAft>
              <a:buFont typeface="Symbol" panose="05050102010706020507" pitchFamily="18" charset="2"/>
              <a:buChar char=""/>
            </a:pPr>
            <a:r>
              <a:rPr lang="en-US" sz="1000" dirty="0">
                <a:latin typeface="+mn-lt"/>
                <a:ea typeface="Calibri" panose="020F0502020204030204" pitchFamily="34" charset="0"/>
                <a:cs typeface="Times New Roman" panose="02020603050405020304" pitchFamily="18" charset="0"/>
              </a:rPr>
              <a:t>40% </a:t>
            </a:r>
            <a:r>
              <a:rPr lang="en-GB" sz="1000" dirty="0">
                <a:latin typeface="+mn-lt"/>
                <a:ea typeface="Calibri" panose="020F0502020204030204" pitchFamily="34" charset="0"/>
                <a:cs typeface="Times New Roman" panose="02020603050405020304" pitchFamily="18" charset="0"/>
              </a:rPr>
              <a:t>Use analytics to measure how retirement options impact older workers' behaviour (</a:t>
            </a:r>
            <a:r>
              <a:rPr lang="en-GB" sz="1000" u="sng" dirty="0">
                <a:latin typeface="+mn-lt"/>
                <a:ea typeface="Calibri" panose="020F0502020204030204" pitchFamily="34" charset="0"/>
                <a:cs typeface="Times New Roman" panose="02020603050405020304" pitchFamily="18" charset="0"/>
              </a:rPr>
              <a:t>39% in Europe</a:t>
            </a:r>
            <a:r>
              <a:rPr lang="en-GB" sz="1000" dirty="0">
                <a:latin typeface="+mn-lt"/>
                <a:ea typeface="Calibri" panose="020F0502020204030204" pitchFamily="34" charset="0"/>
                <a:cs typeface="Times New Roman" panose="02020603050405020304" pitchFamily="18" charset="0"/>
              </a:rPr>
              <a:t>)</a:t>
            </a:r>
          </a:p>
          <a:p>
            <a:endParaRPr lang="en-US" sz="10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3DDF92-9668-45C1-8AC3-F34401AE52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701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60C17-E90D-A746-BB48-E43DE80550AB}" type="slidenum">
              <a:rPr lang="en-US" smtClean="0"/>
              <a:t>18</a:t>
            </a:fld>
            <a:endParaRPr lang="en-US" dirty="0"/>
          </a:p>
        </p:txBody>
      </p:sp>
    </p:spTree>
    <p:extLst>
      <p:ext uri="{BB962C8B-B14F-4D97-AF65-F5344CB8AC3E}">
        <p14:creationId xmlns:p14="http://schemas.microsoft.com/office/powerpoint/2010/main" val="1691918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E60C17-E90D-A746-BB48-E43DE80550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023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3DDF92-9668-45C1-8AC3-F34401AE5277}" type="slidenum">
              <a:rPr lang="en-GB" smtClean="0"/>
              <a:t>20</a:t>
            </a:fld>
            <a:endParaRPr lang="en-GB"/>
          </a:p>
        </p:txBody>
      </p:sp>
    </p:spTree>
    <p:extLst>
      <p:ext uri="{BB962C8B-B14F-4D97-AF65-F5344CB8AC3E}">
        <p14:creationId xmlns:p14="http://schemas.microsoft.com/office/powerpoint/2010/main" val="3957054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100.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4"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4"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7.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3.png"/><Relationship Id="rId5" Type="http://schemas.openxmlformats.org/officeDocument/2006/relationships/image" Target="../media/image6.emf"/><Relationship Id="rId4" Type="http://schemas.openxmlformats.org/officeDocument/2006/relationships/oleObject" Target="../embeddings/oleObject5.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4.png"/><Relationship Id="rId5" Type="http://schemas.openxmlformats.org/officeDocument/2006/relationships/image" Target="../media/image6.emf"/><Relationship Id="rId4" Type="http://schemas.openxmlformats.org/officeDocument/2006/relationships/oleObject" Target="../embeddings/oleObject6.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6.emf"/><Relationship Id="rId4" Type="http://schemas.openxmlformats.org/officeDocument/2006/relationships/oleObject" Target="../embeddings/oleObject7.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6.emf"/><Relationship Id="rId4" Type="http://schemas.openxmlformats.org/officeDocument/2006/relationships/oleObject" Target="../embeddings/oleObject8.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6.emf"/><Relationship Id="rId4" Type="http://schemas.openxmlformats.org/officeDocument/2006/relationships/oleObject" Target="../embeddings/oleObject9.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6.emf"/><Relationship Id="rId4" Type="http://schemas.openxmlformats.org/officeDocument/2006/relationships/oleObject" Target="../embeddings/oleObject10.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6.emf"/><Relationship Id="rId4" Type="http://schemas.openxmlformats.org/officeDocument/2006/relationships/oleObject" Target="../embeddings/oleObject11.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2.png"/><Relationship Id="rId5" Type="http://schemas.openxmlformats.org/officeDocument/2006/relationships/image" Target="../media/image6.emf"/><Relationship Id="rId4" Type="http://schemas.openxmlformats.org/officeDocument/2006/relationships/oleObject" Target="../embeddings/oleObject12.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2.png"/><Relationship Id="rId5" Type="http://schemas.openxmlformats.org/officeDocument/2006/relationships/image" Target="../media/image6.emf"/><Relationship Id="rId4" Type="http://schemas.openxmlformats.org/officeDocument/2006/relationships/oleObject" Target="../embeddings/oleObject13.bin"/></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2.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6.emf"/><Relationship Id="rId5" Type="http://schemas.openxmlformats.org/officeDocument/2006/relationships/oleObject" Target="../embeddings/oleObject14.bin"/><Relationship Id="rId4"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oleObject" Target="../embeddings/oleObject15.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2.png"/><Relationship Id="rId5" Type="http://schemas.openxmlformats.org/officeDocument/2006/relationships/image" Target="../media/image6.emf"/><Relationship Id="rId4" Type="http://schemas.openxmlformats.org/officeDocument/2006/relationships/oleObject" Target="../embeddings/oleObject16.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2.png"/><Relationship Id="rId5" Type="http://schemas.openxmlformats.org/officeDocument/2006/relationships/image" Target="../media/image6.emf"/><Relationship Id="rId4" Type="http://schemas.openxmlformats.org/officeDocument/2006/relationships/oleObject" Target="../embeddings/oleObject17.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6.emf"/><Relationship Id="rId4" Type="http://schemas.openxmlformats.org/officeDocument/2006/relationships/oleObject" Target="../embeddings/oleObject18.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2.png"/><Relationship Id="rId5" Type="http://schemas.openxmlformats.org/officeDocument/2006/relationships/image" Target="../media/image6.emf"/><Relationship Id="rId4" Type="http://schemas.openxmlformats.org/officeDocument/2006/relationships/oleObject" Target="../embeddings/oleObject19.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2.png"/><Relationship Id="rId5" Type="http://schemas.openxmlformats.org/officeDocument/2006/relationships/image" Target="../media/image6.emf"/><Relationship Id="rId4" Type="http://schemas.openxmlformats.org/officeDocument/2006/relationships/oleObject" Target="../embeddings/oleObject20.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6.emf"/><Relationship Id="rId4" Type="http://schemas.openxmlformats.org/officeDocument/2006/relationships/oleObject" Target="../embeddings/oleObject21.bin"/></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image" Target="../media/image8.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6.emf"/><Relationship Id="rId5" Type="http://schemas.openxmlformats.org/officeDocument/2006/relationships/oleObject" Target="../embeddings/oleObject22.bin"/><Relationship Id="rId4"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2.png"/><Relationship Id="rId5" Type="http://schemas.openxmlformats.org/officeDocument/2006/relationships/image" Target="../media/image6.emf"/><Relationship Id="rId4" Type="http://schemas.openxmlformats.org/officeDocument/2006/relationships/oleObject" Target="../embeddings/oleObject23.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oleObject" Target="../embeddings/oleObject24.bin"/></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3.xml"/><Relationship Id="rId1" Type="http://schemas.openxmlformats.org/officeDocument/2006/relationships/tags" Target="../tags/tag5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3.xml"/><Relationship Id="rId1" Type="http://schemas.openxmlformats.org/officeDocument/2006/relationships/tags" Target="../tags/tag60.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oleObject" Target="../embeddings/oleObject27.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oleObject" Target="../embeddings/oleObject28.bin"/></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3.xml"/><Relationship Id="rId1" Type="http://schemas.openxmlformats.org/officeDocument/2006/relationships/tags" Target="../tags/tag65.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oleObject" Target="../embeddings/oleObject30.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oleObject" Target="../embeddings/oleObject31.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oleObject" Target="../embeddings/oleObject32.bin"/></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74.xml"/><Relationship Id="rId7" Type="http://schemas.openxmlformats.org/officeDocument/2006/relationships/image" Target="../media/image3.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6.emf"/><Relationship Id="rId5" Type="http://schemas.openxmlformats.org/officeDocument/2006/relationships/oleObject" Target="../embeddings/oleObject33.bin"/><Relationship Id="rId4"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77.xml"/><Relationship Id="rId7" Type="http://schemas.openxmlformats.org/officeDocument/2006/relationships/image" Target="../media/image4.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6.emf"/><Relationship Id="rId5" Type="http://schemas.openxmlformats.org/officeDocument/2006/relationships/oleObject" Target="../embeddings/oleObject34.bin"/><Relationship Id="rId4"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80.xml"/><Relationship Id="rId7" Type="http://schemas.openxmlformats.org/officeDocument/2006/relationships/image" Target="../media/image3.pn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6.emf"/><Relationship Id="rId5" Type="http://schemas.openxmlformats.org/officeDocument/2006/relationships/oleObject" Target="../embeddings/oleObject35.bin"/><Relationship Id="rId4"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83.xml"/><Relationship Id="rId7" Type="http://schemas.openxmlformats.org/officeDocument/2006/relationships/image" Target="../media/image4.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6.emf"/><Relationship Id="rId5" Type="http://schemas.openxmlformats.org/officeDocument/2006/relationships/oleObject" Target="../embeddings/oleObject36.bin"/><Relationship Id="rId4"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86.xml"/><Relationship Id="rId7" Type="http://schemas.openxmlformats.org/officeDocument/2006/relationships/image" Target="../media/image3.pn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6.emf"/><Relationship Id="rId5" Type="http://schemas.openxmlformats.org/officeDocument/2006/relationships/oleObject" Target="../embeddings/oleObject37.bin"/><Relationship Id="rId4"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89.xml"/><Relationship Id="rId7" Type="http://schemas.openxmlformats.org/officeDocument/2006/relationships/image" Target="../media/image4.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6.emf"/><Relationship Id="rId5" Type="http://schemas.openxmlformats.org/officeDocument/2006/relationships/oleObject" Target="../embeddings/oleObject38.bin"/><Relationship Id="rId4"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3.png"/><Relationship Id="rId5" Type="http://schemas.openxmlformats.org/officeDocument/2006/relationships/image" Target="../media/image6.emf"/><Relationship Id="rId4" Type="http://schemas.openxmlformats.org/officeDocument/2006/relationships/oleObject" Target="../embeddings/oleObject39.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4.png"/><Relationship Id="rId5" Type="http://schemas.openxmlformats.org/officeDocument/2006/relationships/image" Target="../media/image6.emf"/><Relationship Id="rId4" Type="http://schemas.openxmlformats.org/officeDocument/2006/relationships/oleObject" Target="../embeddings/oleObject40.bin"/></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3.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6.emf"/><Relationship Id="rId5" Type="http://schemas.openxmlformats.org/officeDocument/2006/relationships/oleObject" Target="../embeddings/oleObject41.bin"/><Relationship Id="rId4"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99.xml"/><Relationship Id="rId7" Type="http://schemas.openxmlformats.org/officeDocument/2006/relationships/image" Target="../media/image4.pn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6.emf"/><Relationship Id="rId5" Type="http://schemas.openxmlformats.org/officeDocument/2006/relationships/oleObject" Target="../embeddings/oleObject42.bin"/><Relationship Id="rId4"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3.xml"/><Relationship Id="rId1" Type="http://schemas.openxmlformats.org/officeDocument/2006/relationships/tags" Target="../tags/tag100.xml"/><Relationship Id="rId5" Type="http://schemas.openxmlformats.org/officeDocument/2006/relationships/image" Target="../media/image5.png"/><Relationship Id="rId4" Type="http://schemas.openxmlformats.org/officeDocument/2006/relationships/image" Target="../media/image6.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3.xml"/><Relationship Id="rId1" Type="http://schemas.openxmlformats.org/officeDocument/2006/relationships/tags" Target="../tags/tag101.xml"/><Relationship Id="rId5" Type="http://schemas.openxmlformats.org/officeDocument/2006/relationships/image" Target="../media/image5.png"/><Relationship Id="rId4" Type="http://schemas.openxmlformats.org/officeDocument/2006/relationships/image" Target="../media/image6.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24560" y="580644"/>
            <a:ext cx="10058400" cy="822960"/>
          </a:xfrm>
        </p:spPr>
        <p:txBody>
          <a:bodyPr/>
          <a:lstStyle/>
          <a:p>
            <a:r>
              <a:rPr lang="en-US"/>
              <a:t>Click to edit Master title style</a:t>
            </a:r>
          </a:p>
        </p:txBody>
      </p:sp>
      <p:sp>
        <p:nvSpPr>
          <p:cNvPr id="3" name="Content Placeholder 2"/>
          <p:cNvSpPr>
            <a:spLocks noGrp="1"/>
          </p:cNvSpPr>
          <p:nvPr>
            <p:ph idx="1"/>
          </p:nvPr>
        </p:nvSpPr>
        <p:spPr>
          <a:xfrm>
            <a:off x="914400" y="1985962"/>
            <a:ext cx="10058400" cy="4148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8ADCFB46-379B-5247-8CA3-72B87FA19886}"/>
              </a:ext>
            </a:extLst>
          </p:cNvPr>
          <p:cNvSpPr>
            <a:spLocks noGrp="1"/>
          </p:cNvSpPr>
          <p:nvPr>
            <p:ph type="ftr" sz="quarter" idx="10"/>
          </p:nvPr>
        </p:nvSpPr>
        <p:spPr>
          <a:xfrm>
            <a:off x="2617788" y="6334907"/>
            <a:ext cx="3200400" cy="124531"/>
          </a:xfrm>
          <a:prstGeom prst="rect">
            <a:avLst/>
          </a:prstGeom>
        </p:spPr>
        <p:txBody>
          <a:bodyPr/>
          <a:lstStyle>
            <a:lvl1pPr>
              <a:defRPr sz="600">
                <a:solidFill>
                  <a:schemeClr val="bg2"/>
                </a:solidFill>
              </a:defRPr>
            </a:lvl1pPr>
          </a:lstStyle>
          <a:p>
            <a:pPr>
              <a:lnSpc>
                <a:spcPct val="90000"/>
              </a:lnSpc>
              <a:spcBef>
                <a:spcPts val="1000"/>
              </a:spcBef>
              <a:buFont typeface="Arial" panose="020B0604020202020204" pitchFamily="34" charset="0"/>
              <a:buNone/>
            </a:pPr>
            <a:r>
              <a:rPr lang="en-US"/>
              <a:t>FileNameGoesHere &gt; Insert &gt; Header and Footer &gt; to change</a:t>
            </a:r>
          </a:p>
        </p:txBody>
      </p:sp>
    </p:spTree>
    <p:extLst>
      <p:ext uri="{BB962C8B-B14F-4D97-AF65-F5344CB8AC3E}">
        <p14:creationId xmlns:p14="http://schemas.microsoft.com/office/powerpoint/2010/main" val="2285523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itle and 2 content">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B914CD87-2421-43AE-9E92-94D57793DA4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7" name="Objekt 6" hidden="1">
                        <a:extLst>
                          <a:ext uri="{FF2B5EF4-FFF2-40B4-BE49-F238E27FC236}">
                            <a16:creationId xmlns:a16="http://schemas.microsoft.com/office/drawing/2014/main" id="{B914CD87-2421-43AE-9E92-94D57793DA4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id="{8767E9BF-94D3-408B-8154-5FE2B83EDF70}"/>
              </a:ext>
            </a:extLst>
          </p:cNvPr>
          <p:cNvSpPr/>
          <p:nvPr userDrawn="1">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1" i="0" baseline="0" dirty="0">
              <a:latin typeface="Grifo S" panose="02050803090505060204" pitchFamily="18" charset="0"/>
              <a:ea typeface="+mj-ea"/>
              <a:cs typeface="+mj-cs"/>
              <a:sym typeface="Grifo S" panose="02050803090505060204" pitchFamily="18" charset="0"/>
            </a:endParaRPr>
          </a:p>
        </p:txBody>
      </p:sp>
      <p:sp>
        <p:nvSpPr>
          <p:cNvPr id="2" name="Title 1"/>
          <p:cNvSpPr>
            <a:spLocks noGrp="1"/>
          </p:cNvSpPr>
          <p:nvPr>
            <p:ph type="title" hasCustomPrompt="1"/>
          </p:nvPr>
        </p:nvSpPr>
        <p:spPr>
          <a:xfrm>
            <a:off x="924560" y="579120"/>
            <a:ext cx="10058400" cy="822960"/>
          </a:xfrm>
        </p:spPr>
        <p:txBody>
          <a:bodyPr/>
          <a:lstStyle/>
          <a:p>
            <a:r>
              <a:rPr lang="en-US"/>
              <a:t>Click to edit Master title style</a:t>
            </a:r>
          </a:p>
        </p:txBody>
      </p:sp>
      <p:sp>
        <p:nvSpPr>
          <p:cNvPr id="3" name="Content Placeholder 2"/>
          <p:cNvSpPr>
            <a:spLocks noGrp="1"/>
          </p:cNvSpPr>
          <p:nvPr>
            <p:ph sz="half" idx="1" hasCustomPrompt="1"/>
          </p:nvPr>
        </p:nvSpPr>
        <p:spPr>
          <a:xfrm>
            <a:off x="924560" y="1989566"/>
            <a:ext cx="4754880" cy="3931920"/>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096000" y="1981200"/>
            <a:ext cx="4754880" cy="3931920"/>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973E834-FAE9-5C42-B3E9-1EC2CB209FD3}"/>
              </a:ext>
            </a:extLst>
          </p:cNvPr>
          <p:cNvSpPr>
            <a:spLocks noGrp="1"/>
          </p:cNvSpPr>
          <p:nvPr>
            <p:ph type="ftr" sz="quarter" idx="10"/>
          </p:nvPr>
        </p:nvSpPr>
        <p:spPr>
          <a:xfrm>
            <a:off x="2617788" y="6334907"/>
            <a:ext cx="3200400" cy="124531"/>
          </a:xfrm>
          <a:prstGeom prst="rect">
            <a:avLst/>
          </a:prstGeom>
        </p:spPr>
        <p:txBody>
          <a:bodyPr/>
          <a:lstStyle>
            <a:lvl1pPr>
              <a:defRPr sz="600">
                <a:solidFill>
                  <a:schemeClr val="bg2"/>
                </a:solidFill>
              </a:defRPr>
            </a:lvl1pPr>
          </a:lstStyle>
          <a:p>
            <a:pPr>
              <a:lnSpc>
                <a:spcPct val="90000"/>
              </a:lnSpc>
              <a:spcBef>
                <a:spcPts val="1000"/>
              </a:spcBef>
              <a:buFont typeface="Arial" panose="020B0604020202020204" pitchFamily="34" charset="0"/>
              <a:buNone/>
            </a:pPr>
            <a:r>
              <a:rPr lang="en-US" dirty="0"/>
              <a:t>Mercer Solution Outline</a:t>
            </a:r>
          </a:p>
        </p:txBody>
      </p:sp>
    </p:spTree>
    <p:extLst>
      <p:ext uri="{BB962C8B-B14F-4D97-AF65-F5344CB8AC3E}">
        <p14:creationId xmlns:p14="http://schemas.microsoft.com/office/powerpoint/2010/main" val="28443589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ext Column + 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24042" y="1308101"/>
            <a:ext cx="11153996" cy="4765675"/>
          </a:xfrm>
        </p:spPr>
        <p:txBody>
          <a:bodyPr/>
          <a:lstStyle>
            <a:lvl1pPr marL="0" indent="0">
              <a:spcBef>
                <a:spcPts val="1333"/>
              </a:spcBef>
              <a:buNone/>
              <a:defRPr/>
            </a:lvl1pPr>
            <a:lvl2pPr marL="266045" indent="-266045">
              <a:spcBef>
                <a:spcPts val="476"/>
              </a:spcBef>
              <a:buFont typeface="Arial" panose="020B0604020202020204" pitchFamily="34" charset="0"/>
              <a:buChar char="•"/>
              <a:defRPr/>
            </a:lvl2pPr>
            <a:lvl3pPr marL="509416" indent="-222208">
              <a:spcBef>
                <a:spcPts val="476"/>
              </a:spcBef>
              <a:buFont typeface="Arial" panose="020B0604020202020204" pitchFamily="34" charset="0"/>
              <a:buChar char="–"/>
              <a:defRPr/>
            </a:lvl3pPr>
            <a:lvl4pPr marL="681740" indent="-172324">
              <a:spcBef>
                <a:spcPts val="476"/>
              </a:spcBef>
              <a:defRPr/>
            </a:lvl4pPr>
            <a:lvl5pPr marL="854064" indent="-172324">
              <a:spcBef>
                <a:spcPts val="476"/>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a:extLst>
              <a:ext uri="{FF2B5EF4-FFF2-40B4-BE49-F238E27FC236}">
                <a16:creationId xmlns:a16="http://schemas.microsoft.com/office/drawing/2014/main" id="{5C313A2F-D28F-C042-AB1A-DA55C3AC9629}"/>
              </a:ext>
            </a:extLst>
          </p:cNvPr>
          <p:cNvSpPr txBox="1"/>
          <p:nvPr userDrawn="1">
            <p:custDataLst>
              <p:tags r:id="rId1"/>
            </p:custDataLst>
          </p:nvPr>
        </p:nvSpPr>
        <p:spPr>
          <a:xfrm>
            <a:off x="11113686" y="6438902"/>
            <a:ext cx="564351" cy="146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algn="r">
              <a:lnSpc>
                <a:spcPct val="100000"/>
              </a:lnSpc>
              <a:defRPr sz="1100">
                <a:solidFill>
                  <a:schemeClr val="accent1"/>
                </a:solidFill>
                <a:latin typeface="Arial" pitchFamily="34" charset="0"/>
                <a:cs typeface="Arial" pitchFamily="34" charset="0"/>
              </a:defRPr>
            </a:lvl1pPr>
          </a:lstStyle>
          <a:p>
            <a:pPr lvl="0"/>
            <a:fld id="{674AE3D8-ADA0-447B-9E8F-F53DD9427628}" type="slidenum">
              <a:rPr lang="en-GB" sz="952" smtClean="0">
                <a:solidFill>
                  <a:schemeClr val="folHlink"/>
                </a:solidFill>
              </a:rPr>
              <a:pPr/>
              <a:t>‹#›</a:t>
            </a:fld>
            <a:endParaRPr lang="en-GB" sz="952" dirty="0">
              <a:solidFill>
                <a:schemeClr val="folHlink"/>
              </a:solidFill>
            </a:endParaRPr>
          </a:p>
        </p:txBody>
      </p:sp>
      <p:sp>
        <p:nvSpPr>
          <p:cNvPr id="5" name="Copyright">
            <a:extLst>
              <a:ext uri="{FF2B5EF4-FFF2-40B4-BE49-F238E27FC236}">
                <a16:creationId xmlns:a16="http://schemas.microsoft.com/office/drawing/2014/main" id="{28D177F8-0A39-4F4A-B030-F8FE27C3EB1D}"/>
              </a:ext>
            </a:extLst>
          </p:cNvPr>
          <p:cNvSpPr txBox="1"/>
          <p:nvPr userDrawn="1">
            <p:custDataLst>
              <p:tags r:id="rId2"/>
            </p:custDataLst>
          </p:nvPr>
        </p:nvSpPr>
        <p:spPr>
          <a:xfrm>
            <a:off x="524042" y="6438902"/>
            <a:ext cx="2907847" cy="146515"/>
          </a:xfrm>
          <a:prstGeom prst="rect">
            <a:avLst/>
          </a:prstGeom>
          <a:noFill/>
        </p:spPr>
        <p:txBody>
          <a:bodyPr wrap="none" lIns="0" tIns="0" rIns="0" bIns="0" rtlCol="0">
            <a:spAutoFit/>
          </a:bodyPr>
          <a:lstStyle/>
          <a:p>
            <a:pPr algn="l"/>
            <a:r>
              <a:rPr lang="en-US" sz="952" dirty="0">
                <a:solidFill>
                  <a:schemeClr val="folHlink"/>
                </a:solidFill>
                <a:latin typeface="Arial" pitchFamily="34" charset="0"/>
                <a:cs typeface="Arial" pitchFamily="34" charset="0"/>
              </a:rPr>
              <a:t>Copyright © 2019 Mercer (US) Inc. All rights reserved.</a:t>
            </a:r>
            <a:endParaRPr lang="en-GB" sz="952" dirty="0">
              <a:solidFill>
                <a:schemeClr val="folHlink"/>
              </a:solidFill>
              <a:latin typeface="Arial" pitchFamily="34" charset="0"/>
              <a:cs typeface="Arial" pitchFamily="34" charset="0"/>
            </a:endParaRPr>
          </a:p>
        </p:txBody>
      </p:sp>
      <p:cxnSp>
        <p:nvCxnSpPr>
          <p:cNvPr id="6" name="FooterTopBorder">
            <a:extLst>
              <a:ext uri="{FF2B5EF4-FFF2-40B4-BE49-F238E27FC236}">
                <a16:creationId xmlns:a16="http://schemas.microsoft.com/office/drawing/2014/main" id="{E168629A-32B3-2145-AF46-14A905F5FB5C}"/>
              </a:ext>
            </a:extLst>
          </p:cNvPr>
          <p:cNvCxnSpPr/>
          <p:nvPr userDrawn="1">
            <p:custDataLst>
              <p:tags r:id="rId3"/>
            </p:custDataLst>
          </p:nvPr>
        </p:nvCxnSpPr>
        <p:spPr>
          <a:xfrm>
            <a:off x="524042" y="6134100"/>
            <a:ext cx="11153996" cy="0"/>
          </a:xfrm>
          <a:prstGeom prst="straightConnector1">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2030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14" name="Rectangle 13"/>
          <p:cNvSpPr/>
          <p:nvPr userDrawn="1"/>
        </p:nvSpPr>
        <p:spPr>
          <a:xfrm>
            <a:off x="0" y="6134100"/>
            <a:ext cx="12192000" cy="723900"/>
          </a:xfrm>
          <a:prstGeom prst="rect">
            <a:avLst/>
          </a:prstGeom>
          <a:solidFill>
            <a:srgbClr val="F2F2F2"/>
          </a:solidFill>
          <a:ln w="12700" cap="flat" cmpd="sng" algn="ctr">
            <a:noFill/>
            <a:prstDash val="solid"/>
          </a:ln>
          <a:effectLst/>
          <a:extLst>
            <a:ext uri="{91240B29-F687-4F45-9708-019B960494DF}">
              <a14:hiddenLine xmlns:a14="http://schemas.microsoft.com/office/drawing/2010/main" w="12700"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dirty="0" err="1">
              <a:solidFill>
                <a:schemeClr val="tx1"/>
              </a:solidFill>
            </a:endParaRPr>
          </a:p>
        </p:txBody>
      </p:sp>
      <p:pic>
        <p:nvPicPr>
          <p:cNvPr id="17" name="Picture 16" descr="MTT_Horizontal.png">
            <a:extLst>
              <a:ext uri="{FF2B5EF4-FFF2-40B4-BE49-F238E27FC236}">
                <a16:creationId xmlns:a16="http://schemas.microsoft.com/office/drawing/2014/main" id="{C8E025C5-243B-A94B-B870-0E83F220FF0D}"/>
              </a:ext>
            </a:extLst>
          </p:cNvPr>
          <p:cNvPicPr>
            <a:picLocks/>
          </p:cNvPicPr>
          <p:nvPr userDrawn="1"/>
        </p:nvPicPr>
        <p:blipFill rotWithShape="1">
          <a:blip r:embed="rId2" cstate="screen">
            <a:extLst>
              <a:ext uri="{28A0092B-C50C-407E-A947-70E740481C1C}">
                <a14:useLocalDpi xmlns:a14="http://schemas.microsoft.com/office/drawing/2010/main"/>
              </a:ext>
            </a:extLst>
          </a:blip>
          <a:srcRect t="-89977"/>
          <a:stretch/>
        </p:blipFill>
        <p:spPr>
          <a:xfrm>
            <a:off x="10073413" y="6297908"/>
            <a:ext cx="1721079" cy="306092"/>
          </a:xfrm>
          <a:prstGeom prst="rect">
            <a:avLst/>
          </a:prstGeom>
        </p:spPr>
      </p:pic>
    </p:spTree>
    <p:extLst>
      <p:ext uri="{BB962C8B-B14F-4D97-AF65-F5344CB8AC3E}">
        <p14:creationId xmlns:p14="http://schemas.microsoft.com/office/powerpoint/2010/main" val="4274034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14" name="Rectangle 13"/>
          <p:cNvSpPr/>
          <p:nvPr userDrawn="1"/>
        </p:nvSpPr>
        <p:spPr>
          <a:xfrm>
            <a:off x="0" y="6134100"/>
            <a:ext cx="12192000" cy="723900"/>
          </a:xfrm>
          <a:prstGeom prst="rect">
            <a:avLst/>
          </a:prstGeom>
          <a:solidFill>
            <a:srgbClr val="F2F2F2"/>
          </a:solidFill>
          <a:ln w="12700" cap="flat" cmpd="sng" algn="ctr">
            <a:noFill/>
            <a:prstDash val="solid"/>
          </a:ln>
          <a:effectLst/>
          <a:extLst>
            <a:ext uri="{91240B29-F687-4F45-9708-019B960494DF}">
              <a14:hiddenLine xmlns:a14="http://schemas.microsoft.com/office/drawing/2010/main" w="12700"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dirty="0" err="1">
              <a:solidFill>
                <a:schemeClr val="tx1"/>
              </a:solidFill>
            </a:endParaRPr>
          </a:p>
        </p:txBody>
      </p:sp>
      <p:pic>
        <p:nvPicPr>
          <p:cNvPr id="17" name="Picture 16" descr="MTT_Horizontal.png">
            <a:extLst>
              <a:ext uri="{FF2B5EF4-FFF2-40B4-BE49-F238E27FC236}">
                <a16:creationId xmlns:a16="http://schemas.microsoft.com/office/drawing/2014/main" id="{C8E025C5-243B-A94B-B870-0E83F220FF0D}"/>
              </a:ext>
            </a:extLst>
          </p:cNvPr>
          <p:cNvPicPr>
            <a:picLocks/>
          </p:cNvPicPr>
          <p:nvPr userDrawn="1"/>
        </p:nvPicPr>
        <p:blipFill rotWithShape="1">
          <a:blip r:embed="rId2" cstate="screen">
            <a:extLst>
              <a:ext uri="{28A0092B-C50C-407E-A947-70E740481C1C}">
                <a14:useLocalDpi xmlns:a14="http://schemas.microsoft.com/office/drawing/2010/main"/>
              </a:ext>
            </a:extLst>
          </a:blip>
          <a:srcRect t="-89977"/>
          <a:stretch/>
        </p:blipFill>
        <p:spPr>
          <a:xfrm>
            <a:off x="10073413" y="6297908"/>
            <a:ext cx="1721079" cy="306092"/>
          </a:xfrm>
          <a:prstGeom prst="rect">
            <a:avLst/>
          </a:prstGeom>
        </p:spPr>
      </p:pic>
      <p:pic>
        <p:nvPicPr>
          <p:cNvPr id="4098" name="Picture 2" descr="http://teamsites-west.mercer.com/sites/WTB-Marketing-Center/WTB_Hero%20Photography/GettyImages-688893857.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557755" y="-1040234"/>
            <a:ext cx="14702769" cy="7169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0708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24041" y="1308101"/>
            <a:ext cx="11153996" cy="4765675"/>
          </a:xfrm>
        </p:spPr>
        <p:txBody>
          <a:bodyPr/>
          <a:lstStyle>
            <a:lvl1pPr>
              <a:spcBef>
                <a:spcPts val="1400"/>
              </a:spcBef>
              <a:defRPr/>
            </a:lvl1pPr>
            <a:lvl2pPr>
              <a:spcBef>
                <a:spcPts val="500"/>
              </a:spcBef>
              <a:defRPr/>
            </a:lvl2pPr>
            <a:lvl3pPr>
              <a:spcBef>
                <a:spcPts val="500"/>
              </a:spcBef>
              <a:defRPr/>
            </a:lvl3pPr>
            <a:lvl4pPr>
              <a:spcBef>
                <a:spcPts val="500"/>
              </a:spcBef>
              <a:defRPr/>
            </a:lvl4pPr>
            <a:lvl5pPr>
              <a:spcBef>
                <a:spcPts val="5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a:extLst>
              <a:ext uri="{FF2B5EF4-FFF2-40B4-BE49-F238E27FC236}">
                <a16:creationId xmlns:a16="http://schemas.microsoft.com/office/drawing/2014/main" id="{32C507E9-5192-A647-8FC2-60D5FC43DFA4}"/>
              </a:ext>
            </a:extLst>
          </p:cNvPr>
          <p:cNvSpPr txBox="1"/>
          <p:nvPr userDrawn="1">
            <p:custDataLst>
              <p:tags r:id="rId1"/>
            </p:custDataLst>
          </p:nvPr>
        </p:nvSpPr>
        <p:spPr>
          <a:xfrm>
            <a:off x="11113687" y="6438900"/>
            <a:ext cx="564351"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algn="r">
              <a:lnSpc>
                <a:spcPct val="100000"/>
              </a:lnSpc>
              <a:defRPr sz="1100">
                <a:solidFill>
                  <a:schemeClr val="accent1"/>
                </a:solidFill>
                <a:latin typeface="Arial" pitchFamily="34" charset="0"/>
                <a:cs typeface="Arial" pitchFamily="34" charset="0"/>
              </a:defRPr>
            </a:lvl1pPr>
          </a:lstStyle>
          <a:p>
            <a:pPr lvl="0"/>
            <a:fld id="{674AE3D8-ADA0-447B-9E8F-F53DD9427628}" type="slidenum">
              <a:rPr lang="en-GB" sz="1000" smtClean="0">
                <a:solidFill>
                  <a:schemeClr val="folHlink"/>
                </a:solidFill>
              </a:rPr>
              <a:pPr/>
              <a:t>‹#›</a:t>
            </a:fld>
            <a:endParaRPr lang="en-GB" sz="1000" dirty="0">
              <a:solidFill>
                <a:schemeClr val="folHlink"/>
              </a:solidFill>
            </a:endParaRPr>
          </a:p>
        </p:txBody>
      </p:sp>
      <p:sp>
        <p:nvSpPr>
          <p:cNvPr id="5" name="Copyright">
            <a:extLst>
              <a:ext uri="{FF2B5EF4-FFF2-40B4-BE49-F238E27FC236}">
                <a16:creationId xmlns:a16="http://schemas.microsoft.com/office/drawing/2014/main" id="{0CEBA969-D58C-CC45-BC36-ADD5B0363083}"/>
              </a:ext>
            </a:extLst>
          </p:cNvPr>
          <p:cNvSpPr txBox="1"/>
          <p:nvPr userDrawn="1">
            <p:custDataLst>
              <p:tags r:id="rId2"/>
            </p:custDataLst>
          </p:nvPr>
        </p:nvSpPr>
        <p:spPr>
          <a:xfrm>
            <a:off x="524040" y="6438900"/>
            <a:ext cx="3061736" cy="153888"/>
          </a:xfrm>
          <a:prstGeom prst="rect">
            <a:avLst/>
          </a:prstGeom>
          <a:noFill/>
        </p:spPr>
        <p:txBody>
          <a:bodyPr wrap="none" lIns="0" tIns="0" rIns="0" bIns="0" rtlCol="0">
            <a:spAutoFit/>
          </a:bodyPr>
          <a:lstStyle/>
          <a:p>
            <a:pPr algn="l"/>
            <a:r>
              <a:rPr lang="en-US" sz="1000" dirty="0">
                <a:solidFill>
                  <a:schemeClr val="folHlink"/>
                </a:solidFill>
                <a:latin typeface="Arial" pitchFamily="34" charset="0"/>
                <a:cs typeface="Arial" pitchFamily="34" charset="0"/>
              </a:rPr>
              <a:t>Copyright © 2019 Mercer (US) Inc. All rights reserved.</a:t>
            </a:r>
            <a:endParaRPr lang="en-GB" sz="1000" dirty="0">
              <a:solidFill>
                <a:schemeClr val="folHlink"/>
              </a:solidFill>
              <a:latin typeface="Arial" pitchFamily="34" charset="0"/>
              <a:cs typeface="Arial" pitchFamily="34" charset="0"/>
            </a:endParaRPr>
          </a:p>
        </p:txBody>
      </p:sp>
      <p:cxnSp>
        <p:nvCxnSpPr>
          <p:cNvPr id="6" name="FooterTopBorder">
            <a:extLst>
              <a:ext uri="{FF2B5EF4-FFF2-40B4-BE49-F238E27FC236}">
                <a16:creationId xmlns:a16="http://schemas.microsoft.com/office/drawing/2014/main" id="{0C781FDD-EA4E-2142-88E1-14896F2FEB0D}"/>
              </a:ext>
            </a:extLst>
          </p:cNvPr>
          <p:cNvCxnSpPr/>
          <p:nvPr userDrawn="1">
            <p:custDataLst>
              <p:tags r:id="rId3"/>
            </p:custDataLst>
          </p:nvPr>
        </p:nvCxnSpPr>
        <p:spPr>
          <a:xfrm>
            <a:off x="524041" y="6134100"/>
            <a:ext cx="11153996" cy="0"/>
          </a:xfrm>
          <a:prstGeom prst="straightConnector1">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1520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57374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ext Column + 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24041" y="1308101"/>
            <a:ext cx="11153996" cy="4765675"/>
          </a:xfrm>
        </p:spPr>
        <p:txBody>
          <a:bodyPr/>
          <a:lstStyle>
            <a:lvl1pPr marL="0" indent="0">
              <a:spcBef>
                <a:spcPts val="1400"/>
              </a:spcBef>
              <a:buNone/>
              <a:defRPr/>
            </a:lvl1pPr>
            <a:lvl2pPr marL="279400" indent="-279400">
              <a:spcBef>
                <a:spcPts val="500"/>
              </a:spcBef>
              <a:buFont typeface="Arial" panose="020B0604020202020204" pitchFamily="34" charset="0"/>
              <a:buChar char="•"/>
              <a:defRPr/>
            </a:lvl2pPr>
            <a:lvl3pPr marL="534988" indent="-233363">
              <a:spcBef>
                <a:spcPts val="500"/>
              </a:spcBef>
              <a:buFont typeface="Arial" panose="020B0604020202020204" pitchFamily="34" charset="0"/>
              <a:buChar char="–"/>
              <a:defRPr/>
            </a:lvl3pPr>
            <a:lvl4pPr marL="715963" indent="-180975">
              <a:spcBef>
                <a:spcPts val="500"/>
              </a:spcBef>
              <a:defRPr/>
            </a:lvl4pPr>
            <a:lvl5pPr marL="896938" indent="-180975">
              <a:spcBef>
                <a:spcPts val="5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a:extLst>
              <a:ext uri="{FF2B5EF4-FFF2-40B4-BE49-F238E27FC236}">
                <a16:creationId xmlns:a16="http://schemas.microsoft.com/office/drawing/2014/main" id="{5C313A2F-D28F-C042-AB1A-DA55C3AC9629}"/>
              </a:ext>
            </a:extLst>
          </p:cNvPr>
          <p:cNvSpPr txBox="1"/>
          <p:nvPr userDrawn="1">
            <p:custDataLst>
              <p:tags r:id="rId1"/>
            </p:custDataLst>
          </p:nvPr>
        </p:nvSpPr>
        <p:spPr>
          <a:xfrm>
            <a:off x="11113687" y="6438900"/>
            <a:ext cx="564351"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algn="r">
              <a:lnSpc>
                <a:spcPct val="100000"/>
              </a:lnSpc>
              <a:defRPr sz="1100">
                <a:solidFill>
                  <a:schemeClr val="accent1"/>
                </a:solidFill>
                <a:latin typeface="Arial" pitchFamily="34" charset="0"/>
                <a:cs typeface="Arial" pitchFamily="34" charset="0"/>
              </a:defRPr>
            </a:lvl1pPr>
          </a:lstStyle>
          <a:p>
            <a:pPr lvl="0"/>
            <a:fld id="{674AE3D8-ADA0-447B-9E8F-F53DD9427628}" type="slidenum">
              <a:rPr lang="en-GB" sz="1000" smtClean="0">
                <a:solidFill>
                  <a:schemeClr val="folHlink"/>
                </a:solidFill>
              </a:rPr>
              <a:pPr/>
              <a:t>‹#›</a:t>
            </a:fld>
            <a:endParaRPr lang="en-GB" sz="1000" dirty="0">
              <a:solidFill>
                <a:schemeClr val="folHlink"/>
              </a:solidFill>
            </a:endParaRPr>
          </a:p>
        </p:txBody>
      </p:sp>
      <p:sp>
        <p:nvSpPr>
          <p:cNvPr id="5" name="Copyright">
            <a:extLst>
              <a:ext uri="{FF2B5EF4-FFF2-40B4-BE49-F238E27FC236}">
                <a16:creationId xmlns:a16="http://schemas.microsoft.com/office/drawing/2014/main" id="{28D177F8-0A39-4F4A-B030-F8FE27C3EB1D}"/>
              </a:ext>
            </a:extLst>
          </p:cNvPr>
          <p:cNvSpPr txBox="1"/>
          <p:nvPr userDrawn="1">
            <p:custDataLst>
              <p:tags r:id="rId2"/>
            </p:custDataLst>
          </p:nvPr>
        </p:nvSpPr>
        <p:spPr>
          <a:xfrm>
            <a:off x="524040" y="6438900"/>
            <a:ext cx="3061736" cy="153888"/>
          </a:xfrm>
          <a:prstGeom prst="rect">
            <a:avLst/>
          </a:prstGeom>
          <a:noFill/>
        </p:spPr>
        <p:txBody>
          <a:bodyPr wrap="none" lIns="0" tIns="0" rIns="0" bIns="0" rtlCol="0">
            <a:spAutoFit/>
          </a:bodyPr>
          <a:lstStyle/>
          <a:p>
            <a:pPr algn="l"/>
            <a:r>
              <a:rPr lang="en-US" sz="1000" dirty="0">
                <a:solidFill>
                  <a:schemeClr val="folHlink"/>
                </a:solidFill>
                <a:latin typeface="Arial" pitchFamily="34" charset="0"/>
                <a:cs typeface="Arial" pitchFamily="34" charset="0"/>
              </a:rPr>
              <a:t>Copyright © 2019 Mercer (US) Inc. All rights reserved.</a:t>
            </a:r>
            <a:endParaRPr lang="en-GB" sz="1000" dirty="0">
              <a:solidFill>
                <a:schemeClr val="folHlink"/>
              </a:solidFill>
              <a:latin typeface="Arial" pitchFamily="34" charset="0"/>
              <a:cs typeface="Arial" pitchFamily="34" charset="0"/>
            </a:endParaRPr>
          </a:p>
        </p:txBody>
      </p:sp>
      <p:cxnSp>
        <p:nvCxnSpPr>
          <p:cNvPr id="6" name="FooterTopBorder">
            <a:extLst>
              <a:ext uri="{FF2B5EF4-FFF2-40B4-BE49-F238E27FC236}">
                <a16:creationId xmlns:a16="http://schemas.microsoft.com/office/drawing/2014/main" id="{E168629A-32B3-2145-AF46-14A905F5FB5C}"/>
              </a:ext>
            </a:extLst>
          </p:cNvPr>
          <p:cNvCxnSpPr/>
          <p:nvPr userDrawn="1">
            <p:custDataLst>
              <p:tags r:id="rId3"/>
            </p:custDataLst>
          </p:nvPr>
        </p:nvCxnSpPr>
        <p:spPr>
          <a:xfrm>
            <a:off x="524041" y="6134100"/>
            <a:ext cx="11153996" cy="0"/>
          </a:xfrm>
          <a:prstGeom prst="straightConnector1">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7924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4040" y="1308101"/>
            <a:ext cx="5260867" cy="4765675"/>
          </a:xfrm>
        </p:spPr>
        <p:txBody>
          <a:bodyPr lIns="0" tIns="0" rIns="0" bIns="0"/>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7171" y="1308101"/>
            <a:ext cx="5260867" cy="4765675"/>
          </a:xfrm>
        </p:spPr>
        <p:txBody>
          <a:bodyPr lIns="0" tIns="0" rIns="0" bIns="0"/>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7799306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524040" y="1308101"/>
            <a:ext cx="3421006" cy="4765675"/>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3"/>
          <p:cNvSpPr>
            <a:spLocks noGrp="1"/>
          </p:cNvSpPr>
          <p:nvPr>
            <p:ph sz="quarter" idx="11"/>
          </p:nvPr>
        </p:nvSpPr>
        <p:spPr>
          <a:xfrm>
            <a:off x="8257029" y="1308101"/>
            <a:ext cx="3421006" cy="4765675"/>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3"/>
          <p:cNvSpPr>
            <a:spLocks noGrp="1"/>
          </p:cNvSpPr>
          <p:nvPr>
            <p:ph sz="quarter" idx="12"/>
          </p:nvPr>
        </p:nvSpPr>
        <p:spPr>
          <a:xfrm>
            <a:off x="4390535" y="1308101"/>
            <a:ext cx="3421006" cy="4765675"/>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Box 5">
            <a:extLst>
              <a:ext uri="{FF2B5EF4-FFF2-40B4-BE49-F238E27FC236}">
                <a16:creationId xmlns:a16="http://schemas.microsoft.com/office/drawing/2014/main" id="{097A1101-AD87-2E49-AE3D-C3D33BF3A159}"/>
              </a:ext>
            </a:extLst>
          </p:cNvPr>
          <p:cNvSpPr txBox="1"/>
          <p:nvPr userDrawn="1">
            <p:custDataLst>
              <p:tags r:id="rId1"/>
            </p:custDataLst>
          </p:nvPr>
        </p:nvSpPr>
        <p:spPr>
          <a:xfrm>
            <a:off x="11113687" y="6438900"/>
            <a:ext cx="564351"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algn="r">
              <a:lnSpc>
                <a:spcPct val="100000"/>
              </a:lnSpc>
              <a:defRPr sz="1100">
                <a:solidFill>
                  <a:schemeClr val="accent1"/>
                </a:solidFill>
                <a:latin typeface="Arial" pitchFamily="34" charset="0"/>
                <a:cs typeface="Arial" pitchFamily="34" charset="0"/>
              </a:defRPr>
            </a:lvl1pPr>
          </a:lstStyle>
          <a:p>
            <a:pPr lvl="0"/>
            <a:fld id="{674AE3D8-ADA0-447B-9E8F-F53DD9427628}" type="slidenum">
              <a:rPr lang="en-GB" sz="1000" smtClean="0">
                <a:solidFill>
                  <a:schemeClr val="folHlink"/>
                </a:solidFill>
              </a:rPr>
              <a:pPr/>
              <a:t>‹#›</a:t>
            </a:fld>
            <a:endParaRPr lang="en-GB" sz="1000" dirty="0">
              <a:solidFill>
                <a:schemeClr val="folHlink"/>
              </a:solidFill>
            </a:endParaRPr>
          </a:p>
        </p:txBody>
      </p:sp>
      <p:sp>
        <p:nvSpPr>
          <p:cNvPr id="7" name="Copyright">
            <a:extLst>
              <a:ext uri="{FF2B5EF4-FFF2-40B4-BE49-F238E27FC236}">
                <a16:creationId xmlns:a16="http://schemas.microsoft.com/office/drawing/2014/main" id="{D4A0ED18-DFD5-A645-A0E4-268CF53AB99D}"/>
              </a:ext>
            </a:extLst>
          </p:cNvPr>
          <p:cNvSpPr txBox="1"/>
          <p:nvPr userDrawn="1">
            <p:custDataLst>
              <p:tags r:id="rId2"/>
            </p:custDataLst>
          </p:nvPr>
        </p:nvSpPr>
        <p:spPr>
          <a:xfrm>
            <a:off x="524040" y="6438900"/>
            <a:ext cx="3061736" cy="153888"/>
          </a:xfrm>
          <a:prstGeom prst="rect">
            <a:avLst/>
          </a:prstGeom>
          <a:noFill/>
        </p:spPr>
        <p:txBody>
          <a:bodyPr wrap="none" lIns="0" tIns="0" rIns="0" bIns="0" rtlCol="0">
            <a:spAutoFit/>
          </a:bodyPr>
          <a:lstStyle/>
          <a:p>
            <a:pPr algn="l"/>
            <a:r>
              <a:rPr lang="en-US" sz="1000" dirty="0">
                <a:solidFill>
                  <a:schemeClr val="folHlink"/>
                </a:solidFill>
                <a:latin typeface="Arial" pitchFamily="34" charset="0"/>
                <a:cs typeface="Arial" pitchFamily="34" charset="0"/>
              </a:rPr>
              <a:t>Copyright © 2019 Mercer (US) Inc. All rights reserved.</a:t>
            </a:r>
            <a:endParaRPr lang="en-GB" sz="1000" dirty="0">
              <a:solidFill>
                <a:schemeClr val="folHlink"/>
              </a:solidFill>
              <a:latin typeface="Arial" pitchFamily="34" charset="0"/>
              <a:cs typeface="Arial" pitchFamily="34" charset="0"/>
            </a:endParaRPr>
          </a:p>
        </p:txBody>
      </p:sp>
      <p:cxnSp>
        <p:nvCxnSpPr>
          <p:cNvPr id="8" name="FooterTopBorder">
            <a:extLst>
              <a:ext uri="{FF2B5EF4-FFF2-40B4-BE49-F238E27FC236}">
                <a16:creationId xmlns:a16="http://schemas.microsoft.com/office/drawing/2014/main" id="{33124ABB-0043-684E-A76D-6D49AB6C46C3}"/>
              </a:ext>
            </a:extLst>
          </p:cNvPr>
          <p:cNvCxnSpPr/>
          <p:nvPr userDrawn="1">
            <p:custDataLst>
              <p:tags r:id="rId3"/>
            </p:custDataLst>
          </p:nvPr>
        </p:nvCxnSpPr>
        <p:spPr>
          <a:xfrm>
            <a:off x="524041" y="6134100"/>
            <a:ext cx="11153996" cy="0"/>
          </a:xfrm>
          <a:prstGeom prst="straightConnector1">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91258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6506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779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chemeClr val="bg1"/>
        </a:solidFill>
        <a:effectLst/>
      </p:bgPr>
    </p:bg>
    <p:spTree>
      <p:nvGrpSpPr>
        <p:cNvPr id="1" name=""/>
        <p:cNvGrpSpPr/>
        <p:nvPr/>
      </p:nvGrpSpPr>
      <p:grpSpPr>
        <a:xfrm>
          <a:off x="0" y="0"/>
          <a:ext cx="0" cy="0"/>
          <a:chOff x="0" y="0"/>
          <a:chExt cx="0" cy="0"/>
        </a:xfrm>
      </p:grpSpPr>
      <p:sp>
        <p:nvSpPr>
          <p:cNvPr id="2" name="HeroHeading1"/>
          <p:cNvSpPr>
            <a:spLocks noGrp="1"/>
          </p:cNvSpPr>
          <p:nvPr>
            <p:ph type="ctrTitle" hasCustomPrompt="1"/>
            <p:custDataLst>
              <p:tags r:id="rId1"/>
            </p:custDataLst>
          </p:nvPr>
        </p:nvSpPr>
        <p:spPr>
          <a:xfrm>
            <a:off x="914400" y="1537208"/>
            <a:ext cx="6897624" cy="1362329"/>
          </a:xfrm>
        </p:spPr>
        <p:txBody>
          <a:bodyPr vert="horz" wrap="none" lIns="0" tIns="0" rIns="0" bIns="0" rtlCol="0" anchor="t" anchorCtr="0">
            <a:noAutofit/>
          </a:bodyPr>
          <a:lstStyle>
            <a:lvl1pPr>
              <a:defRPr lang="en-GB" sz="9100" b="0" baseline="0">
                <a:solidFill>
                  <a:schemeClr val="accent1"/>
                </a:solidFill>
                <a:latin typeface="+mn-lt"/>
              </a:defRPr>
            </a:lvl1pPr>
          </a:lstStyle>
          <a:p>
            <a:pPr lvl="0"/>
            <a:r>
              <a:rPr lang="en-US"/>
              <a:t>heading 1</a:t>
            </a:r>
            <a:endParaRPr lang="en-GB" dirty="0"/>
          </a:p>
        </p:txBody>
      </p:sp>
      <p:sp>
        <p:nvSpPr>
          <p:cNvPr id="3" name="HeroHeading2"/>
          <p:cNvSpPr>
            <a:spLocks noGrp="1"/>
          </p:cNvSpPr>
          <p:nvPr>
            <p:ph type="subTitle" idx="1" hasCustomPrompt="1"/>
            <p:custDataLst>
              <p:tags r:id="rId2"/>
            </p:custDataLst>
          </p:nvPr>
        </p:nvSpPr>
        <p:spPr>
          <a:xfrm>
            <a:off x="914400" y="2915031"/>
            <a:ext cx="6897624" cy="1911604"/>
          </a:xfrm>
          <a:noFill/>
        </p:spPr>
        <p:txBody>
          <a:bodyPr vert="horz" wrap="none" lIns="0" tIns="0" rIns="0" bIns="0" rtlCol="0" anchor="t" anchorCtr="0">
            <a:noAutofit/>
          </a:bodyPr>
          <a:lstStyle>
            <a:lvl1pPr marL="0" indent="0">
              <a:lnSpc>
                <a:spcPct val="80000"/>
              </a:lnSpc>
              <a:spcBef>
                <a:spcPts val="1000"/>
              </a:spcBef>
              <a:buNone/>
              <a:defRPr lang="en-GB" sz="13000" b="1">
                <a:gradFill flip="none" rotWithShape="1">
                  <a:gsLst>
                    <a:gs pos="100000">
                      <a:schemeClr val="accent1"/>
                    </a:gs>
                    <a:gs pos="0">
                      <a:schemeClr val="accent2"/>
                    </a:gs>
                  </a:gsLst>
                  <a:lin ang="7200000" scaled="0"/>
                  <a:tileRect/>
                </a:gradFill>
                <a:latin typeface="+mj-lt"/>
              </a:defRPr>
            </a:lvl1pPr>
          </a:lstStyle>
          <a:p>
            <a:pPr lvl="0"/>
            <a:r>
              <a:rPr lang="en-US"/>
              <a:t>heading 2</a:t>
            </a:r>
            <a:endParaRPr lang="en-GB" dirty="0"/>
          </a:p>
        </p:txBody>
      </p:sp>
      <p:sp>
        <p:nvSpPr>
          <p:cNvPr id="7" name="Tagline"/>
          <p:cNvSpPr txBox="1"/>
          <p:nvPr userDrawn="1"/>
        </p:nvSpPr>
        <p:spPr>
          <a:xfrm>
            <a:off x="914400" y="6313715"/>
            <a:ext cx="1581459" cy="276999"/>
          </a:xfrm>
          <a:prstGeom prst="rect">
            <a:avLst/>
          </a:prstGeom>
          <a:noFill/>
        </p:spPr>
        <p:txBody>
          <a:bodyPr vert="horz" wrap="none" lIns="0" tIns="0" rIns="0" bIns="0" rtlCol="0" anchor="t" anchorCtr="0">
            <a:noAutofit/>
          </a:bodyPr>
          <a:lstStyle/>
          <a:p>
            <a:pPr algn="l"/>
            <a:r>
              <a:rPr lang="en-GB" sz="1200">
                <a:solidFill>
                  <a:srgbClr val="52575C"/>
                </a:solidFill>
                <a:latin typeface="+mn-lt"/>
              </a:rPr>
              <a:t>welcome to brighter</a:t>
            </a:r>
            <a:endParaRPr lang="en-GB" sz="1200" dirty="0">
              <a:solidFill>
                <a:srgbClr val="52575C"/>
              </a:solidFill>
              <a:latin typeface="+mn-lt"/>
            </a:endParaRPr>
          </a:p>
        </p:txBody>
      </p:sp>
      <p:pic>
        <p:nvPicPr>
          <p:cNvPr id="4" name="FrontCover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invGray">
          <a:xfrm>
            <a:off x="910717" y="572389"/>
            <a:ext cx="1859284" cy="353569"/>
          </a:xfrm>
          <a:prstGeom prst="rect">
            <a:avLst/>
          </a:prstGeom>
        </p:spPr>
      </p:pic>
    </p:spTree>
    <p:extLst>
      <p:ext uri="{BB962C8B-B14F-4D97-AF65-F5344CB8AC3E}">
        <p14:creationId xmlns:p14="http://schemas.microsoft.com/office/powerpoint/2010/main" val="37252624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ack Cover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65955" y="3153537"/>
            <a:ext cx="4860095" cy="550926"/>
          </a:xfrm>
          <a:prstGeom prst="rect">
            <a:avLst/>
          </a:prstGeom>
        </p:spPr>
      </p:pic>
    </p:spTree>
    <p:extLst>
      <p:ext uri="{BB962C8B-B14F-4D97-AF65-F5344CB8AC3E}">
        <p14:creationId xmlns:p14="http://schemas.microsoft.com/office/powerpoint/2010/main" val="25732236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section title, sub red">
    <p:bg>
      <p:bgPr>
        <a:solidFill>
          <a:srgbClr val="C8102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605367" y="3927110"/>
            <a:ext cx="10981267" cy="1481138"/>
          </a:xfrm>
        </p:spPr>
        <p:txBody>
          <a:bodyPr/>
          <a:lstStyle>
            <a:lvl1pPr marL="0" indent="0">
              <a:spcBef>
                <a:spcPts val="0"/>
              </a:spcBef>
              <a:buNone/>
              <a:defRPr sz="2500">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6" name="Title 1"/>
          <p:cNvSpPr>
            <a:spLocks noGrp="1"/>
          </p:cNvSpPr>
          <p:nvPr>
            <p:ph type="title" hasCustomPrompt="1"/>
          </p:nvPr>
        </p:nvSpPr>
        <p:spPr>
          <a:xfrm>
            <a:off x="605367" y="1532967"/>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553029" rtl="0" eaLnBrk="1" fontAlgn="auto" latinLnBrk="0" hangingPunct="1">
              <a:lnSpc>
                <a:spcPct val="90000"/>
              </a:lnSpc>
              <a:spcBef>
                <a:spcPts val="0"/>
              </a:spcBef>
              <a:spcAft>
                <a:spcPts val="0"/>
              </a:spcAft>
              <a:buClrTx/>
              <a:buSzTx/>
              <a:buFontTx/>
              <a:buNone/>
              <a:tabLst/>
              <a:defRPr kumimoji="0" lang="en-US" sz="5000" b="1" i="0" u="none" strike="noStrike" kern="1500" cap="none" spc="-72" normalizeH="0" baseline="0" noProof="0">
                <a:ln>
                  <a:noFill/>
                </a:ln>
                <a:solidFill>
                  <a:schemeClr val="bg1"/>
                </a:solidFill>
                <a:effectLst/>
                <a:uLnTx/>
                <a:uFillTx/>
                <a:latin typeface="Arial" charset="0"/>
                <a:ea typeface="Arial" charset="0"/>
                <a:cs typeface="Arial" charset="0"/>
                <a:sym typeface="Arial" pitchFamily="-65" charset="0"/>
              </a:defRPr>
            </a:lvl1pPr>
          </a:lstStyle>
          <a:p>
            <a:pPr marL="0" marR="0" lvl="0" indent="0" algn="l" defTabSz="553029" rtl="0" eaLnBrk="1" fontAlgn="auto" latinLnBrk="0" hangingPunct="1">
              <a:lnSpc>
                <a:spcPct val="100000"/>
              </a:lnSpc>
              <a:spcBef>
                <a:spcPts val="0"/>
              </a:spcBef>
              <a:spcAft>
                <a:spcPts val="0"/>
              </a:spcAft>
              <a:buClrTx/>
              <a:buSzTx/>
              <a:buFontTx/>
              <a:buNone/>
              <a:tabLst/>
              <a:defRPr/>
            </a:pPr>
            <a:r>
              <a:rPr lang="en-US" dirty="0"/>
              <a:t>Click to edit Master </a:t>
            </a:r>
            <a:br>
              <a:rPr lang="en-US" dirty="0"/>
            </a:br>
            <a:r>
              <a:rPr lang="en-US" dirty="0"/>
              <a:t>title style</a:t>
            </a:r>
          </a:p>
        </p:txBody>
      </p:sp>
      <p:sp>
        <p:nvSpPr>
          <p:cNvPr id="4" name="Rectangle 3">
            <a:extLst>
              <a:ext uri="{FF2B5EF4-FFF2-40B4-BE49-F238E27FC236}">
                <a16:creationId xmlns:a16="http://schemas.microsoft.com/office/drawing/2014/main" id="{A9F5FEA8-1840-4C65-8414-AF44320EEBB6}"/>
              </a:ext>
            </a:extLst>
          </p:cNvPr>
          <p:cNvSpPr/>
          <p:nvPr userDrawn="1"/>
        </p:nvSpPr>
        <p:spPr bwMode="auto">
          <a:xfrm>
            <a:off x="1" y="-537197"/>
            <a:ext cx="826823" cy="454431"/>
          </a:xfrm>
          <a:prstGeom prst="rect">
            <a:avLst/>
          </a:prstGeom>
          <a:solidFill>
            <a:srgbClr val="C8102E"/>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7" name="Rectangle 6">
            <a:extLst>
              <a:ext uri="{FF2B5EF4-FFF2-40B4-BE49-F238E27FC236}">
                <a16:creationId xmlns:a16="http://schemas.microsoft.com/office/drawing/2014/main" id="{F3AB9308-EE3A-4D1F-B688-1AB5C7083463}"/>
              </a:ext>
            </a:extLst>
          </p:cNvPr>
          <p:cNvSpPr/>
          <p:nvPr userDrawn="1"/>
        </p:nvSpPr>
        <p:spPr bwMode="auto">
          <a:xfrm>
            <a:off x="959116" y="-537544"/>
            <a:ext cx="826823" cy="454432"/>
          </a:xfrm>
          <a:prstGeom prst="rect">
            <a:avLst/>
          </a:prstGeom>
          <a:solidFill>
            <a:srgbClr val="000099"/>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8" name="Rectangle 7">
            <a:extLst>
              <a:ext uri="{FF2B5EF4-FFF2-40B4-BE49-F238E27FC236}">
                <a16:creationId xmlns:a16="http://schemas.microsoft.com/office/drawing/2014/main" id="{CB9B1897-0061-491C-9C5F-7A2AD5CDC528}"/>
              </a:ext>
            </a:extLst>
          </p:cNvPr>
          <p:cNvSpPr/>
          <p:nvPr userDrawn="1"/>
        </p:nvSpPr>
        <p:spPr bwMode="auto">
          <a:xfrm>
            <a:off x="1918230" y="-537544"/>
            <a:ext cx="826823" cy="477428"/>
          </a:xfrm>
          <a:prstGeom prst="rect">
            <a:avLst/>
          </a:prstGeom>
          <a:solidFill>
            <a:srgbClr val="CC0099"/>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9" name="Rectangle 8">
            <a:extLst>
              <a:ext uri="{FF2B5EF4-FFF2-40B4-BE49-F238E27FC236}">
                <a16:creationId xmlns:a16="http://schemas.microsoft.com/office/drawing/2014/main" id="{6A5C3D06-8FE4-4A97-AC52-4F25579F9331}"/>
              </a:ext>
            </a:extLst>
          </p:cNvPr>
          <p:cNvSpPr/>
          <p:nvPr userDrawn="1"/>
        </p:nvSpPr>
        <p:spPr bwMode="auto">
          <a:xfrm>
            <a:off x="2877345" y="-537544"/>
            <a:ext cx="826823" cy="477428"/>
          </a:xfrm>
          <a:prstGeom prst="rect">
            <a:avLst/>
          </a:prstGeom>
          <a:solidFill>
            <a:srgbClr val="595959"/>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10" name="Rectangle 9">
            <a:extLst>
              <a:ext uri="{FF2B5EF4-FFF2-40B4-BE49-F238E27FC236}">
                <a16:creationId xmlns:a16="http://schemas.microsoft.com/office/drawing/2014/main" id="{D19E63D4-64DB-434B-9213-1EDA4A676092}"/>
              </a:ext>
            </a:extLst>
          </p:cNvPr>
          <p:cNvSpPr/>
          <p:nvPr userDrawn="1"/>
        </p:nvSpPr>
        <p:spPr bwMode="auto">
          <a:xfrm>
            <a:off x="3772642" y="-537544"/>
            <a:ext cx="826823" cy="477428"/>
          </a:xfrm>
          <a:prstGeom prst="rect">
            <a:avLst/>
          </a:prstGeom>
          <a:solidFill>
            <a:srgbClr val="63666A"/>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Tree>
    <p:extLst>
      <p:ext uri="{BB962C8B-B14F-4D97-AF65-F5344CB8AC3E}">
        <p14:creationId xmlns:p14="http://schemas.microsoft.com/office/powerpoint/2010/main" val="2371592712"/>
      </p:ext>
    </p:extLst>
  </p:cSld>
  <p:clrMapOvr>
    <a:masterClrMapping/>
  </p:clrMapOvr>
  <p:transition>
    <p:fade/>
  </p:transition>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quote or statement red">
    <p:bg>
      <p:bgPr>
        <a:solidFill>
          <a:srgbClr val="C8102E"/>
        </a:solidFill>
        <a:effectLst/>
      </p:bgPr>
    </p:bg>
    <p:spTree>
      <p:nvGrpSpPr>
        <p:cNvPr id="1" name=""/>
        <p:cNvGrpSpPr/>
        <p:nvPr/>
      </p:nvGrpSpPr>
      <p:grpSpPr>
        <a:xfrm>
          <a:off x="0" y="0"/>
          <a:ext cx="0" cy="0"/>
          <a:chOff x="0" y="0"/>
          <a:chExt cx="0" cy="0"/>
        </a:xfrm>
      </p:grpSpPr>
      <p:sp>
        <p:nvSpPr>
          <p:cNvPr id="6" name="Title 2"/>
          <p:cNvSpPr>
            <a:spLocks noGrp="1"/>
          </p:cNvSpPr>
          <p:nvPr>
            <p:ph type="title" hasCustomPrompt="1"/>
          </p:nvPr>
        </p:nvSpPr>
        <p:spPr>
          <a:xfrm>
            <a:off x="605367" y="2060384"/>
            <a:ext cx="10981267" cy="1384995"/>
          </a:xfrm>
        </p:spPr>
        <p:txBody>
          <a:bodyPr anchor="ctr"/>
          <a:lstStyle>
            <a:lvl1pPr algn="l">
              <a:lnSpc>
                <a:spcPct val="90000"/>
              </a:lnSpc>
              <a:defRPr sz="5000" kern="1500" spc="-72" baseline="0">
                <a:solidFill>
                  <a:schemeClr val="bg1"/>
                </a:solidFill>
              </a:defRPr>
            </a:lvl1pPr>
          </a:lstStyle>
          <a:p>
            <a:r>
              <a:rPr lang="en-US" dirty="0"/>
              <a:t>“Click to edit quote </a:t>
            </a:r>
            <a:br>
              <a:rPr lang="en-US" dirty="0"/>
            </a:br>
            <a:r>
              <a:rPr lang="en-US" dirty="0"/>
              <a:t>or statement.”</a:t>
            </a:r>
          </a:p>
        </p:txBody>
      </p:sp>
      <p:sp>
        <p:nvSpPr>
          <p:cNvPr id="7" name="Text Placeholder 5"/>
          <p:cNvSpPr>
            <a:spLocks noGrp="1"/>
          </p:cNvSpPr>
          <p:nvPr>
            <p:ph type="body" sz="quarter" idx="10" hasCustomPrompt="1"/>
          </p:nvPr>
        </p:nvSpPr>
        <p:spPr>
          <a:xfrm>
            <a:off x="605367" y="5083557"/>
            <a:ext cx="10981267" cy="1481138"/>
          </a:xfrm>
        </p:spPr>
        <p:txBody>
          <a:bodyPr/>
          <a:lstStyle>
            <a:lvl1pPr marL="0" indent="0" algn="l">
              <a:lnSpc>
                <a:spcPts val="5760"/>
              </a:lnSpc>
              <a:spcBef>
                <a:spcPts val="0"/>
              </a:spcBef>
              <a:buNone/>
              <a:defRPr sz="5000" b="1" kern="1500" spc="-72" baseline="0">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dirty="0"/>
              <a:t>– Attribution</a:t>
            </a:r>
          </a:p>
        </p:txBody>
      </p:sp>
      <p:sp>
        <p:nvSpPr>
          <p:cNvPr id="4" name="Rectangle 3">
            <a:extLst>
              <a:ext uri="{FF2B5EF4-FFF2-40B4-BE49-F238E27FC236}">
                <a16:creationId xmlns:a16="http://schemas.microsoft.com/office/drawing/2014/main" id="{1BC810F3-F5E2-4BDC-B28F-CD2337372100}"/>
              </a:ext>
            </a:extLst>
          </p:cNvPr>
          <p:cNvSpPr/>
          <p:nvPr userDrawn="1"/>
        </p:nvSpPr>
        <p:spPr bwMode="auto">
          <a:xfrm>
            <a:off x="1" y="-549011"/>
            <a:ext cx="826823" cy="454431"/>
          </a:xfrm>
          <a:prstGeom prst="rect">
            <a:avLst/>
          </a:prstGeom>
          <a:solidFill>
            <a:srgbClr val="C8102E"/>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5" name="Rectangle 4">
            <a:extLst>
              <a:ext uri="{FF2B5EF4-FFF2-40B4-BE49-F238E27FC236}">
                <a16:creationId xmlns:a16="http://schemas.microsoft.com/office/drawing/2014/main" id="{F776C624-94AD-4291-89E7-27E7986A4BDD}"/>
              </a:ext>
            </a:extLst>
          </p:cNvPr>
          <p:cNvSpPr/>
          <p:nvPr userDrawn="1"/>
        </p:nvSpPr>
        <p:spPr bwMode="auto">
          <a:xfrm>
            <a:off x="959116" y="-549357"/>
            <a:ext cx="826823" cy="454432"/>
          </a:xfrm>
          <a:prstGeom prst="rect">
            <a:avLst/>
          </a:prstGeom>
          <a:solidFill>
            <a:srgbClr val="000099"/>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8" name="Rectangle 7">
            <a:extLst>
              <a:ext uri="{FF2B5EF4-FFF2-40B4-BE49-F238E27FC236}">
                <a16:creationId xmlns:a16="http://schemas.microsoft.com/office/drawing/2014/main" id="{15096669-78A7-4566-839A-ABA3C9B550A0}"/>
              </a:ext>
            </a:extLst>
          </p:cNvPr>
          <p:cNvSpPr/>
          <p:nvPr userDrawn="1"/>
        </p:nvSpPr>
        <p:spPr bwMode="auto">
          <a:xfrm>
            <a:off x="1918230" y="-549357"/>
            <a:ext cx="826823" cy="477428"/>
          </a:xfrm>
          <a:prstGeom prst="rect">
            <a:avLst/>
          </a:prstGeom>
          <a:solidFill>
            <a:srgbClr val="CC0099"/>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9" name="Rectangle 8">
            <a:extLst>
              <a:ext uri="{FF2B5EF4-FFF2-40B4-BE49-F238E27FC236}">
                <a16:creationId xmlns:a16="http://schemas.microsoft.com/office/drawing/2014/main" id="{A473035F-E8B7-4642-A885-08BDD01F1463}"/>
              </a:ext>
            </a:extLst>
          </p:cNvPr>
          <p:cNvSpPr/>
          <p:nvPr userDrawn="1"/>
        </p:nvSpPr>
        <p:spPr bwMode="auto">
          <a:xfrm>
            <a:off x="2877345" y="-549357"/>
            <a:ext cx="826823" cy="477428"/>
          </a:xfrm>
          <a:prstGeom prst="rect">
            <a:avLst/>
          </a:prstGeom>
          <a:solidFill>
            <a:srgbClr val="595959"/>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10" name="Rectangle 9">
            <a:extLst>
              <a:ext uri="{FF2B5EF4-FFF2-40B4-BE49-F238E27FC236}">
                <a16:creationId xmlns:a16="http://schemas.microsoft.com/office/drawing/2014/main" id="{5E52DA7F-4ECD-46D3-91DF-8858FCB988C9}"/>
              </a:ext>
            </a:extLst>
          </p:cNvPr>
          <p:cNvSpPr/>
          <p:nvPr userDrawn="1"/>
        </p:nvSpPr>
        <p:spPr bwMode="auto">
          <a:xfrm>
            <a:off x="3772642" y="-549357"/>
            <a:ext cx="826823" cy="477428"/>
          </a:xfrm>
          <a:prstGeom prst="rect">
            <a:avLst/>
          </a:prstGeom>
          <a:solidFill>
            <a:srgbClr val="63666A"/>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Tree>
    <p:extLst>
      <p:ext uri="{BB962C8B-B14F-4D97-AF65-F5344CB8AC3E}">
        <p14:creationId xmlns:p14="http://schemas.microsoft.com/office/powerpoint/2010/main" val="453999771"/>
      </p:ext>
    </p:extLst>
  </p:cSld>
  <p:clrMapOvr>
    <a:masterClrMapping/>
  </p:clrMapOvr>
  <p:transition>
    <p:fade/>
  </p:transition>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title, sub, chart info">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5367" y="1995395"/>
            <a:ext cx="10981267" cy="261610"/>
          </a:xfrm>
          <a:noFill/>
          <a:ln w="12700">
            <a:noFill/>
            <a:miter lim="800000"/>
            <a:headEnd/>
            <a:tailEnd/>
          </a:ln>
        </p:spPr>
        <p:txBody>
          <a:bodyPr vert="horz" wrap="square" lIns="0" tIns="0" rIns="0" bIns="0" numCol="1" anchor="t" anchorCtr="0" compatLnSpc="1">
            <a:prstTxWarp prst="textNoShape">
              <a:avLst/>
            </a:prstTxWarp>
            <a:spAutoFit/>
          </a:bodyPr>
          <a:lstStyle>
            <a:lvl1pPr marL="0" indent="0" algn="l" rtl="0" eaLnBrk="0" fontAlgn="base" hangingPunct="0">
              <a:lnSpc>
                <a:spcPct val="100000"/>
              </a:lnSpc>
              <a:spcBef>
                <a:spcPts val="0"/>
              </a:spcBef>
              <a:spcAft>
                <a:spcPct val="0"/>
              </a:spcAft>
              <a:buClr>
                <a:schemeClr val="tx1"/>
              </a:buClr>
              <a:buSzPct val="100000"/>
              <a:buFont typeface="Arial" pitchFamily="-65" charset="0"/>
              <a:buNone/>
              <a:defRPr lang="en-US" sz="1700" dirty="0" smtClean="0">
                <a:solidFill>
                  <a:srgbClr val="595959"/>
                </a:solidFill>
                <a:latin typeface="+mn-lt"/>
                <a:ea typeface="Arial Unicode MS" pitchFamily="-65" charset="0"/>
                <a:cs typeface="Arial Unicode MS" pitchFamily="-65" charset="0"/>
                <a:sym typeface="Arial" pitchFamily="-65" charset="0"/>
              </a:defRPr>
            </a:lvl1pPr>
            <a:lvl2pPr algn="l" rtl="0" eaLnBrk="0" fontAlgn="base" hangingPunct="0">
              <a:lnSpc>
                <a:spcPct val="110000"/>
              </a:lnSpc>
              <a:spcBef>
                <a:spcPts val="0"/>
              </a:spcBef>
              <a:spcAft>
                <a:spcPct val="0"/>
              </a:spcAft>
              <a:buClr>
                <a:schemeClr val="tx1"/>
              </a:buClr>
              <a:buSzPct val="100000"/>
              <a:buFont typeface="Arial" pitchFamily="-65" charset="0"/>
              <a:defRPr lang="en-US" sz="1700" dirty="0" smtClean="0">
                <a:solidFill>
                  <a:schemeClr val="tx1"/>
                </a:solidFill>
                <a:latin typeface="+mn-lt"/>
                <a:ea typeface="Arial Unicode MS" pitchFamily="-65" charset="0"/>
                <a:cs typeface="Arial Unicode MS" pitchFamily="-65" charset="0"/>
                <a:sym typeface="Arial" pitchFamily="-65" charset="0"/>
              </a:defRPr>
            </a:lvl2pPr>
            <a:lvl3pPr algn="l" rtl="0" eaLnBrk="0" fontAlgn="base" hangingPunct="0">
              <a:lnSpc>
                <a:spcPct val="110000"/>
              </a:lnSpc>
              <a:spcBef>
                <a:spcPts val="0"/>
              </a:spcBef>
              <a:spcAft>
                <a:spcPct val="0"/>
              </a:spcAft>
              <a:buClr>
                <a:schemeClr val="tx1"/>
              </a:buClr>
              <a:buSzPct val="100000"/>
              <a:buFont typeface="Arial" pitchFamily="-65" charset="0"/>
              <a:defRPr lang="en-US" sz="1600" dirty="0" smtClean="0">
                <a:solidFill>
                  <a:schemeClr val="tx1"/>
                </a:solidFill>
                <a:latin typeface="+mn-lt"/>
                <a:ea typeface="Arial Unicode MS" pitchFamily="-65" charset="0"/>
                <a:cs typeface="Arial Unicode MS" pitchFamily="-65" charset="0"/>
                <a:sym typeface="Arial" pitchFamily="-65" charset="0"/>
              </a:defRPr>
            </a:lvl3pPr>
            <a:lvl4pPr algn="l" rtl="0" eaLnBrk="0" fontAlgn="base" hangingPunct="0">
              <a:lnSpc>
                <a:spcPct val="110000"/>
              </a:lnSpc>
              <a:spcBef>
                <a:spcPts val="0"/>
              </a:spcBef>
              <a:spcAft>
                <a:spcPct val="0"/>
              </a:spcAft>
              <a:buClr>
                <a:schemeClr val="tx1"/>
              </a:buClr>
              <a:buSzPct val="100000"/>
              <a:buFont typeface="Arial" pitchFamily="-65" charset="0"/>
              <a:defRPr lang="en-US" sz="1600" dirty="0" smtClean="0">
                <a:solidFill>
                  <a:schemeClr val="tx1"/>
                </a:solidFill>
                <a:latin typeface="+mn-lt"/>
                <a:ea typeface="Arial Unicode MS" pitchFamily="-65" charset="0"/>
                <a:cs typeface="Arial Unicode MS" pitchFamily="-65" charset="0"/>
                <a:sym typeface="Arial" pitchFamily="-65" charset="0"/>
              </a:defRPr>
            </a:lvl4pPr>
            <a:lvl5pPr algn="l" rtl="0" eaLnBrk="0" fontAlgn="base" hangingPunct="0">
              <a:lnSpc>
                <a:spcPct val="110000"/>
              </a:lnSpc>
              <a:spcBef>
                <a:spcPts val="0"/>
              </a:spcBef>
              <a:spcAft>
                <a:spcPct val="0"/>
              </a:spcAft>
              <a:buClr>
                <a:schemeClr val="tx1"/>
              </a:buClr>
              <a:buSzPct val="100000"/>
              <a:buFont typeface="Arial" pitchFamily="-65" charset="0"/>
              <a:defRPr lang="en-US" sz="1600" dirty="0">
                <a:solidFill>
                  <a:schemeClr val="tx1"/>
                </a:solidFill>
                <a:latin typeface="+mn-lt"/>
                <a:ea typeface="Arial Unicode MS" pitchFamily="-65" charset="0"/>
                <a:cs typeface="Arial Unicode MS" pitchFamily="-65" charset="0"/>
                <a:sym typeface="Arial" pitchFamily="-65" charset="0"/>
              </a:defRPr>
            </a:lvl5pPr>
          </a:lstStyle>
          <a:p>
            <a:pPr lvl="0"/>
            <a:r>
              <a:rPr lang="en-US" dirty="0"/>
              <a:t>Edit Master text styles</a:t>
            </a:r>
          </a:p>
        </p:txBody>
      </p:sp>
      <p:sp>
        <p:nvSpPr>
          <p:cNvPr id="13" name="Text Placeholder 19"/>
          <p:cNvSpPr>
            <a:spLocks noGrp="1"/>
          </p:cNvSpPr>
          <p:nvPr>
            <p:ph type="body" sz="quarter" idx="16" hasCustomPrompt="1"/>
          </p:nvPr>
        </p:nvSpPr>
        <p:spPr>
          <a:xfrm>
            <a:off x="601135" y="6087810"/>
            <a:ext cx="10985500" cy="159263"/>
          </a:xfrm>
        </p:spPr>
        <p:txBody>
          <a:bodyPr anchor="ctr"/>
          <a:lstStyle>
            <a:lvl1pPr marL="0" indent="0">
              <a:buNone/>
              <a:defRPr sz="900" baseline="0"/>
            </a:lvl1pPr>
            <a:lvl2pPr marL="187635" indent="0">
              <a:buNone/>
              <a:defRPr sz="900"/>
            </a:lvl2pPr>
            <a:lvl3pPr marL="458224" indent="0">
              <a:buNone/>
              <a:defRPr sz="900"/>
            </a:lvl3pPr>
            <a:lvl4pPr marL="774240" indent="0">
              <a:buNone/>
              <a:defRPr sz="900"/>
            </a:lvl4pPr>
            <a:lvl5pPr marL="1120460" indent="0">
              <a:buNone/>
              <a:defRPr sz="900"/>
            </a:lvl5pPr>
          </a:lstStyle>
          <a:p>
            <a:r>
              <a:rPr lang="en-US" sz="900" dirty="0">
                <a:solidFill>
                  <a:srgbClr val="595959"/>
                </a:solidFill>
              </a:rPr>
              <a:t>Click to </a:t>
            </a:r>
            <a:r>
              <a:rPr lang="en-US" sz="900">
                <a:solidFill>
                  <a:srgbClr val="595959"/>
                </a:solidFill>
              </a:rPr>
              <a:t>add footnote</a:t>
            </a:r>
            <a:endParaRPr lang="en-US" sz="900" dirty="0">
              <a:solidFill>
                <a:srgbClr val="595959"/>
              </a:solidFill>
            </a:endParaRPr>
          </a:p>
        </p:txBody>
      </p:sp>
      <p:sp>
        <p:nvSpPr>
          <p:cNvPr id="15" name="Title 1"/>
          <p:cNvSpPr>
            <a:spLocks noGrp="1"/>
          </p:cNvSpPr>
          <p:nvPr>
            <p:ph type="title"/>
          </p:nvPr>
        </p:nvSpPr>
        <p:spPr>
          <a:xfrm>
            <a:off x="605367" y="378459"/>
            <a:ext cx="10981267" cy="492443"/>
          </a:xfrm>
        </p:spPr>
        <p:txBody>
          <a:bodyPr/>
          <a:lstStyle>
            <a:lvl1pPr>
              <a:defRPr kern="1500" spc="-72" baseline="0">
                <a:solidFill>
                  <a:schemeClr val="tx1"/>
                </a:solidFill>
              </a:defRPr>
            </a:lvl1pPr>
          </a:lstStyle>
          <a:p>
            <a:r>
              <a:rPr lang="en-US"/>
              <a:t>Click to edit Master title style</a:t>
            </a:r>
            <a:endParaRPr lang="en-US" dirty="0"/>
          </a:p>
        </p:txBody>
      </p:sp>
      <p:sp>
        <p:nvSpPr>
          <p:cNvPr id="16" name="Text Placeholder 4"/>
          <p:cNvSpPr>
            <a:spLocks noGrp="1"/>
          </p:cNvSpPr>
          <p:nvPr>
            <p:ph type="body" sz="quarter" idx="10"/>
          </p:nvPr>
        </p:nvSpPr>
        <p:spPr>
          <a:xfrm>
            <a:off x="605367" y="1019039"/>
            <a:ext cx="10981267" cy="338554"/>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200" dirty="0">
                <a:solidFill>
                  <a:srgbClr val="595959"/>
                </a:solidFill>
                <a:latin typeface="+mn-lt"/>
                <a:ea typeface="Arial Unicode MS" pitchFamily="-65" charset="0"/>
                <a:cs typeface="Arial Unicode MS" pitchFamily="-65" charset="0"/>
                <a:sym typeface="Arial" pitchFamily="-65" charset="0"/>
              </a:defRPr>
            </a:lvl1pPr>
            <a:lvl2pPr>
              <a:defRPr sz="1800"/>
            </a:lvl2pPr>
            <a:lvl3pPr>
              <a:defRPr sz="1800"/>
            </a:lvl3pPr>
            <a:lvl4pPr>
              <a:defRPr sz="1800"/>
            </a:lvl4pPr>
            <a:lvl5pPr>
              <a:defRPr sz="1800"/>
            </a:lvl5pPr>
          </a:lstStyle>
          <a:p>
            <a:pPr marL="0" lvl="0" indent="0" algn="l" rtl="0" eaLnBrk="0" fontAlgn="base" hangingPunct="0">
              <a:spcBef>
                <a:spcPts val="1814"/>
              </a:spcBef>
              <a:spcAft>
                <a:spcPct val="0"/>
              </a:spcAft>
              <a:buClr>
                <a:schemeClr val="tx1"/>
              </a:buClr>
              <a:buSzPct val="100000"/>
              <a:buFont typeface="Arial" pitchFamily="-65" charset="0"/>
              <a:buNone/>
            </a:pPr>
            <a:r>
              <a:rPr lang="en-US"/>
              <a:t>Edit Master text styles</a:t>
            </a:r>
          </a:p>
        </p:txBody>
      </p:sp>
      <p:sp>
        <p:nvSpPr>
          <p:cNvPr id="8" name="Slide Number Placeholder 5">
            <a:extLst>
              <a:ext uri="{FF2B5EF4-FFF2-40B4-BE49-F238E27FC236}">
                <a16:creationId xmlns:a16="http://schemas.microsoft.com/office/drawing/2014/main" id="{B41FA18F-BFAE-2448-8409-F510492417B1}"/>
              </a:ext>
            </a:extLst>
          </p:cNvPr>
          <p:cNvSpPr>
            <a:spLocks noGrp="1"/>
          </p:cNvSpPr>
          <p:nvPr>
            <p:ph type="sldNum" sz="quarter" idx="4"/>
          </p:nvPr>
        </p:nvSpPr>
        <p:spPr>
          <a:xfrm>
            <a:off x="11640708" y="6297784"/>
            <a:ext cx="379678" cy="333375"/>
          </a:xfrm>
          <a:prstGeom prst="rect">
            <a:avLst/>
          </a:prstGeom>
        </p:spPr>
        <p:txBody>
          <a:bodyPr vert="horz" lIns="65837" tIns="32918" rIns="65837" bIns="32918" rtlCol="0" anchor="ctr"/>
          <a:lstStyle>
            <a:lvl1pPr algn="r">
              <a:defRPr sz="700">
                <a:solidFill>
                  <a:srgbClr val="C8102E"/>
                </a:solidFill>
              </a:defRPr>
            </a:lvl1pPr>
          </a:lstStyle>
          <a:p>
            <a:fld id="{AD816501-AAE5-214E-B100-00C3DC5F5E3F}" type="slidenum">
              <a:rPr lang="en-US" smtClean="0"/>
              <a:pPr/>
              <a:t>‹#›</a:t>
            </a:fld>
            <a:endParaRPr lang="en-US" dirty="0"/>
          </a:p>
        </p:txBody>
      </p:sp>
    </p:spTree>
    <p:extLst>
      <p:ext uri="{BB962C8B-B14F-4D97-AF65-F5344CB8AC3E}">
        <p14:creationId xmlns:p14="http://schemas.microsoft.com/office/powerpoint/2010/main" val="2038973531"/>
      </p:ext>
    </p:extLst>
  </p:cSld>
  <p:clrMapOvr>
    <a:masterClrMapping/>
  </p:clrMapOvr>
  <p:transition>
    <p:fade/>
  </p:transition>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itle, graphic">
    <p:bg>
      <p:bgPr>
        <a:solidFill>
          <a:schemeClr val="bg1"/>
        </a:solidFill>
        <a:effectLst/>
      </p:bgPr>
    </p:bg>
    <p:spTree>
      <p:nvGrpSpPr>
        <p:cNvPr id="1" name=""/>
        <p:cNvGrpSpPr/>
        <p:nvPr/>
      </p:nvGrpSpPr>
      <p:grpSpPr>
        <a:xfrm>
          <a:off x="0" y="0"/>
          <a:ext cx="0" cy="0"/>
          <a:chOff x="0" y="0"/>
          <a:chExt cx="0" cy="0"/>
        </a:xfrm>
      </p:grpSpPr>
      <p:sp>
        <p:nvSpPr>
          <p:cNvPr id="7" name="Content Placeholder 11"/>
          <p:cNvSpPr>
            <a:spLocks noGrp="1"/>
          </p:cNvSpPr>
          <p:nvPr>
            <p:ph sz="quarter" idx="15"/>
          </p:nvPr>
        </p:nvSpPr>
        <p:spPr>
          <a:xfrm>
            <a:off x="601602" y="1713178"/>
            <a:ext cx="10985780" cy="4169411"/>
          </a:xfrm>
        </p:spPr>
        <p:txBody>
          <a:bodyPr/>
          <a:lstStyle>
            <a:lvl1pPr marL="0" marR="0" indent="0" algn="ctr" defTabSz="790042" rtl="0" eaLnBrk="1" fontAlgn="base" latinLnBrk="0" hangingPunct="1">
              <a:lnSpc>
                <a:spcPct val="100000"/>
              </a:lnSpc>
              <a:spcBef>
                <a:spcPct val="0"/>
              </a:spcBef>
              <a:spcAft>
                <a:spcPct val="0"/>
              </a:spcAft>
              <a:buClrTx/>
              <a:buSzTx/>
              <a:buFontTx/>
              <a:buNone/>
              <a:tabLst/>
              <a:defRPr sz="1700"/>
            </a:lvl1pPr>
          </a:lstStyle>
          <a:p>
            <a:pPr marL="0" marR="0" lvl="0" indent="0" algn="ctr" defTabSz="790042"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Edit Master text styles</a:t>
            </a:r>
          </a:p>
          <a:p>
            <a:pPr marL="0" marR="0" lvl="1" indent="0" algn="ctr" defTabSz="790042"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Second level</a:t>
            </a:r>
          </a:p>
          <a:p>
            <a:pPr marL="0" marR="0" lvl="2" indent="0" algn="ctr" defTabSz="790042"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Third level</a:t>
            </a:r>
          </a:p>
          <a:p>
            <a:pPr marL="0" marR="0" lvl="3" indent="0" algn="ctr" defTabSz="790042"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Fourth level</a:t>
            </a:r>
          </a:p>
          <a:p>
            <a:pPr marL="0" marR="0" lvl="4" indent="0" algn="ctr" defTabSz="790042"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Fifth level</a:t>
            </a:r>
            <a:endParaRPr lang="en-US" dirty="0"/>
          </a:p>
        </p:txBody>
      </p:sp>
      <p:sp>
        <p:nvSpPr>
          <p:cNvPr id="16" name="Text Placeholder 19"/>
          <p:cNvSpPr>
            <a:spLocks noGrp="1"/>
          </p:cNvSpPr>
          <p:nvPr>
            <p:ph type="body" sz="quarter" idx="16" hasCustomPrompt="1"/>
          </p:nvPr>
        </p:nvSpPr>
        <p:spPr>
          <a:xfrm>
            <a:off x="601135" y="6087810"/>
            <a:ext cx="10985500" cy="159263"/>
          </a:xfrm>
        </p:spPr>
        <p:txBody>
          <a:bodyPr anchor="ctr"/>
          <a:lstStyle>
            <a:lvl1pPr marL="0" indent="0">
              <a:buNone/>
              <a:defRPr sz="900" baseline="0"/>
            </a:lvl1pPr>
            <a:lvl2pPr marL="187635" indent="0">
              <a:buNone/>
              <a:defRPr sz="900"/>
            </a:lvl2pPr>
            <a:lvl3pPr marL="458224" indent="0">
              <a:buNone/>
              <a:defRPr sz="900"/>
            </a:lvl3pPr>
            <a:lvl4pPr marL="774240" indent="0">
              <a:buNone/>
              <a:defRPr sz="900"/>
            </a:lvl4pPr>
            <a:lvl5pPr marL="1120460" indent="0">
              <a:buNone/>
              <a:defRPr sz="900"/>
            </a:lvl5pPr>
          </a:lstStyle>
          <a:p>
            <a:r>
              <a:rPr lang="en-US" sz="900" dirty="0">
                <a:solidFill>
                  <a:srgbClr val="595959"/>
                </a:solidFill>
              </a:rPr>
              <a:t>Click to add footnote</a:t>
            </a:r>
          </a:p>
        </p:txBody>
      </p:sp>
      <p:sp>
        <p:nvSpPr>
          <p:cNvPr id="9" name="Slide Number Placeholder 5"/>
          <p:cNvSpPr>
            <a:spLocks noGrp="1"/>
          </p:cNvSpPr>
          <p:nvPr>
            <p:ph type="sldNum" sz="quarter" idx="4"/>
          </p:nvPr>
        </p:nvSpPr>
        <p:spPr>
          <a:xfrm>
            <a:off x="11640708" y="6297784"/>
            <a:ext cx="379678" cy="333375"/>
          </a:xfrm>
          <a:prstGeom prst="rect">
            <a:avLst/>
          </a:prstGeom>
        </p:spPr>
        <p:txBody>
          <a:bodyPr vert="horz" lIns="65837" tIns="32918" rIns="65837" bIns="32918" rtlCol="0" anchor="ctr"/>
          <a:lstStyle>
            <a:lvl1pPr algn="r">
              <a:defRPr sz="700">
                <a:solidFill>
                  <a:srgbClr val="C8102E"/>
                </a:solidFill>
              </a:defRPr>
            </a:lvl1pPr>
          </a:lstStyle>
          <a:p>
            <a:fld id="{AD816501-AAE5-214E-B100-00C3DC5F5E3F}" type="slidenum">
              <a:rPr lang="en-US" smtClean="0"/>
              <a:pPr/>
              <a:t>‹#›</a:t>
            </a:fld>
            <a:endParaRPr lang="en-US" dirty="0"/>
          </a:p>
        </p:txBody>
      </p:sp>
      <p:sp>
        <p:nvSpPr>
          <p:cNvPr id="4" name="Text Placeholder 3">
            <a:extLst>
              <a:ext uri="{FF2B5EF4-FFF2-40B4-BE49-F238E27FC236}">
                <a16:creationId xmlns:a16="http://schemas.microsoft.com/office/drawing/2014/main" id="{5397A512-B9EE-674C-A111-FE2D1D64CCEA}"/>
              </a:ext>
            </a:extLst>
          </p:cNvPr>
          <p:cNvSpPr>
            <a:spLocks noGrp="1"/>
          </p:cNvSpPr>
          <p:nvPr>
            <p:ph type="body" sz="quarter" idx="17" hasCustomPrompt="1"/>
          </p:nvPr>
        </p:nvSpPr>
        <p:spPr>
          <a:xfrm>
            <a:off x="6646984" y="6407471"/>
            <a:ext cx="4853049" cy="257257"/>
          </a:xfrm>
        </p:spPr>
        <p:txBody>
          <a:bodyPr/>
          <a:lstStyle>
            <a:lvl1pPr marL="0" indent="0" algn="r">
              <a:buNone/>
              <a:defRPr sz="600" b="1"/>
            </a:lvl1pPr>
          </a:lstStyle>
          <a:p>
            <a:pPr lvl="0"/>
            <a:r>
              <a:rPr lang="en-US" dirty="0"/>
              <a:t>HUMAN RESOURCES</a:t>
            </a:r>
          </a:p>
        </p:txBody>
      </p:sp>
      <p:sp>
        <p:nvSpPr>
          <p:cNvPr id="8" name="Title 1">
            <a:extLst>
              <a:ext uri="{FF2B5EF4-FFF2-40B4-BE49-F238E27FC236}">
                <a16:creationId xmlns:a16="http://schemas.microsoft.com/office/drawing/2014/main" id="{951C5415-0BA9-FD48-805D-8B8D18051526}"/>
              </a:ext>
            </a:extLst>
          </p:cNvPr>
          <p:cNvSpPr>
            <a:spLocks noGrp="1"/>
          </p:cNvSpPr>
          <p:nvPr>
            <p:ph type="title"/>
          </p:nvPr>
        </p:nvSpPr>
        <p:spPr>
          <a:xfrm>
            <a:off x="605367" y="378459"/>
            <a:ext cx="10145759" cy="492443"/>
          </a:xfrm>
        </p:spPr>
        <p:txBody>
          <a:bodyPr/>
          <a:lstStyle>
            <a:lvl1pPr>
              <a:defRPr kern="1500" spc="-72" baseline="0"/>
            </a:lvl1pPr>
          </a:lstStyle>
          <a:p>
            <a:r>
              <a:rPr lang="en-US" dirty="0"/>
              <a:t>Click to edit Master title style</a:t>
            </a:r>
          </a:p>
        </p:txBody>
      </p:sp>
      <p:sp>
        <p:nvSpPr>
          <p:cNvPr id="10" name="Rectangle 9">
            <a:extLst>
              <a:ext uri="{FF2B5EF4-FFF2-40B4-BE49-F238E27FC236}">
                <a16:creationId xmlns:a16="http://schemas.microsoft.com/office/drawing/2014/main" id="{66F0E7D8-2EB0-46E8-B1AE-5ED4D312CAAC}"/>
              </a:ext>
            </a:extLst>
          </p:cNvPr>
          <p:cNvSpPr/>
          <p:nvPr userDrawn="1"/>
        </p:nvSpPr>
        <p:spPr bwMode="auto">
          <a:xfrm>
            <a:off x="1" y="-549011"/>
            <a:ext cx="826823" cy="454431"/>
          </a:xfrm>
          <a:prstGeom prst="rect">
            <a:avLst/>
          </a:prstGeom>
          <a:solidFill>
            <a:srgbClr val="C8102E"/>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11" name="Rectangle 10">
            <a:extLst>
              <a:ext uri="{FF2B5EF4-FFF2-40B4-BE49-F238E27FC236}">
                <a16:creationId xmlns:a16="http://schemas.microsoft.com/office/drawing/2014/main" id="{84A6F34F-37FB-4630-AE42-C3EDE07FA4F5}"/>
              </a:ext>
            </a:extLst>
          </p:cNvPr>
          <p:cNvSpPr/>
          <p:nvPr userDrawn="1"/>
        </p:nvSpPr>
        <p:spPr bwMode="auto">
          <a:xfrm>
            <a:off x="959116" y="-549357"/>
            <a:ext cx="826823" cy="454432"/>
          </a:xfrm>
          <a:prstGeom prst="rect">
            <a:avLst/>
          </a:prstGeom>
          <a:solidFill>
            <a:srgbClr val="000099"/>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12" name="Rectangle 11">
            <a:extLst>
              <a:ext uri="{FF2B5EF4-FFF2-40B4-BE49-F238E27FC236}">
                <a16:creationId xmlns:a16="http://schemas.microsoft.com/office/drawing/2014/main" id="{8F4A5E5F-F17B-4FD3-88A1-978E95ADC766}"/>
              </a:ext>
            </a:extLst>
          </p:cNvPr>
          <p:cNvSpPr/>
          <p:nvPr userDrawn="1"/>
        </p:nvSpPr>
        <p:spPr bwMode="auto">
          <a:xfrm>
            <a:off x="1918230" y="-549357"/>
            <a:ext cx="826823" cy="477428"/>
          </a:xfrm>
          <a:prstGeom prst="rect">
            <a:avLst/>
          </a:prstGeom>
          <a:solidFill>
            <a:srgbClr val="CC0099"/>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13" name="Rectangle 12">
            <a:extLst>
              <a:ext uri="{FF2B5EF4-FFF2-40B4-BE49-F238E27FC236}">
                <a16:creationId xmlns:a16="http://schemas.microsoft.com/office/drawing/2014/main" id="{AA799D9E-6756-48B8-AAD2-73C6831C5013}"/>
              </a:ext>
            </a:extLst>
          </p:cNvPr>
          <p:cNvSpPr/>
          <p:nvPr userDrawn="1"/>
        </p:nvSpPr>
        <p:spPr bwMode="auto">
          <a:xfrm>
            <a:off x="2877345" y="-549357"/>
            <a:ext cx="826823" cy="477428"/>
          </a:xfrm>
          <a:prstGeom prst="rect">
            <a:avLst/>
          </a:prstGeom>
          <a:solidFill>
            <a:srgbClr val="595959"/>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14" name="Rectangle 13">
            <a:extLst>
              <a:ext uri="{FF2B5EF4-FFF2-40B4-BE49-F238E27FC236}">
                <a16:creationId xmlns:a16="http://schemas.microsoft.com/office/drawing/2014/main" id="{8F8E1133-2C2D-4A12-B40F-9F77EF3E9395}"/>
              </a:ext>
            </a:extLst>
          </p:cNvPr>
          <p:cNvSpPr/>
          <p:nvPr userDrawn="1"/>
        </p:nvSpPr>
        <p:spPr bwMode="auto">
          <a:xfrm>
            <a:off x="3772642" y="-549357"/>
            <a:ext cx="826823" cy="477428"/>
          </a:xfrm>
          <a:prstGeom prst="rect">
            <a:avLst/>
          </a:prstGeom>
          <a:solidFill>
            <a:srgbClr val="63666A"/>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Tree>
    <p:extLst>
      <p:ext uri="{BB962C8B-B14F-4D97-AF65-F5344CB8AC3E}">
        <p14:creationId xmlns:p14="http://schemas.microsoft.com/office/powerpoint/2010/main" val="3035971802"/>
      </p:ext>
    </p:extLst>
  </p:cSld>
  <p:clrMapOvr>
    <a:masterClrMapping/>
  </p:clrMapOvr>
  <p:transition>
    <p:fade/>
  </p:transition>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7238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section title red">
    <p:bg>
      <p:bgPr>
        <a:solidFill>
          <a:srgbClr val="C8102E"/>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05367" y="1532967"/>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553029" rtl="0" eaLnBrk="1" fontAlgn="auto" latinLnBrk="0" hangingPunct="1">
              <a:lnSpc>
                <a:spcPct val="90000"/>
              </a:lnSpc>
              <a:spcBef>
                <a:spcPts val="0"/>
              </a:spcBef>
              <a:spcAft>
                <a:spcPts val="0"/>
              </a:spcAft>
              <a:buClrTx/>
              <a:buSzTx/>
              <a:buFontTx/>
              <a:buNone/>
              <a:tabLst/>
              <a:defRPr kumimoji="0" lang="en-US" sz="5000" b="1" i="0" u="none" strike="noStrike" kern="1500" cap="none" spc="-72" normalizeH="0" baseline="0" noProof="0">
                <a:ln>
                  <a:noFill/>
                </a:ln>
                <a:solidFill>
                  <a:schemeClr val="bg1"/>
                </a:solidFill>
                <a:effectLst/>
                <a:uLnTx/>
                <a:uFillTx/>
                <a:latin typeface="Arial" charset="0"/>
                <a:ea typeface="Arial" charset="0"/>
                <a:cs typeface="Arial" charset="0"/>
                <a:sym typeface="Arial" pitchFamily="-65" charset="0"/>
              </a:defRPr>
            </a:lvl1pPr>
          </a:lstStyle>
          <a:p>
            <a:pPr marL="0" marR="0" lvl="0" indent="0" algn="l" defTabSz="553029" rtl="0" eaLnBrk="1" fontAlgn="auto" latinLnBrk="0" hangingPunct="1">
              <a:lnSpc>
                <a:spcPct val="100000"/>
              </a:lnSpc>
              <a:spcBef>
                <a:spcPts val="0"/>
              </a:spcBef>
              <a:spcAft>
                <a:spcPts val="0"/>
              </a:spcAft>
              <a:buClrTx/>
              <a:buSzTx/>
              <a:buFontTx/>
              <a:buNone/>
              <a:tabLst/>
              <a:defRPr/>
            </a:pPr>
            <a:r>
              <a:rPr lang="en-US" dirty="0"/>
              <a:t>Click to edit Master </a:t>
            </a:r>
            <a:br>
              <a:rPr lang="en-US" dirty="0"/>
            </a:br>
            <a:r>
              <a:rPr lang="en-US" dirty="0"/>
              <a:t>title style</a:t>
            </a:r>
          </a:p>
        </p:txBody>
      </p:sp>
      <p:sp>
        <p:nvSpPr>
          <p:cNvPr id="4" name="Rectangle 3">
            <a:extLst>
              <a:ext uri="{FF2B5EF4-FFF2-40B4-BE49-F238E27FC236}">
                <a16:creationId xmlns:a16="http://schemas.microsoft.com/office/drawing/2014/main" id="{7DDC0289-4575-4CF1-97DF-06D346D7F214}"/>
              </a:ext>
            </a:extLst>
          </p:cNvPr>
          <p:cNvSpPr/>
          <p:nvPr userDrawn="1"/>
        </p:nvSpPr>
        <p:spPr bwMode="auto">
          <a:xfrm>
            <a:off x="1" y="-549011"/>
            <a:ext cx="826823" cy="454431"/>
          </a:xfrm>
          <a:prstGeom prst="rect">
            <a:avLst/>
          </a:prstGeom>
          <a:solidFill>
            <a:srgbClr val="C8102E"/>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5" name="Rectangle 4">
            <a:extLst>
              <a:ext uri="{FF2B5EF4-FFF2-40B4-BE49-F238E27FC236}">
                <a16:creationId xmlns:a16="http://schemas.microsoft.com/office/drawing/2014/main" id="{B21AEC8C-4CB3-45FC-9797-023D72F1CBA4}"/>
              </a:ext>
            </a:extLst>
          </p:cNvPr>
          <p:cNvSpPr/>
          <p:nvPr userDrawn="1"/>
        </p:nvSpPr>
        <p:spPr bwMode="auto">
          <a:xfrm>
            <a:off x="959116" y="-549357"/>
            <a:ext cx="826823" cy="454432"/>
          </a:xfrm>
          <a:prstGeom prst="rect">
            <a:avLst/>
          </a:prstGeom>
          <a:solidFill>
            <a:srgbClr val="000099"/>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6" name="Rectangle 5">
            <a:extLst>
              <a:ext uri="{FF2B5EF4-FFF2-40B4-BE49-F238E27FC236}">
                <a16:creationId xmlns:a16="http://schemas.microsoft.com/office/drawing/2014/main" id="{29929143-850F-4701-9B6B-9DA9D8299581}"/>
              </a:ext>
            </a:extLst>
          </p:cNvPr>
          <p:cNvSpPr/>
          <p:nvPr userDrawn="1"/>
        </p:nvSpPr>
        <p:spPr bwMode="auto">
          <a:xfrm>
            <a:off x="1918230" y="-549357"/>
            <a:ext cx="826823" cy="477428"/>
          </a:xfrm>
          <a:prstGeom prst="rect">
            <a:avLst/>
          </a:prstGeom>
          <a:solidFill>
            <a:srgbClr val="CC0099"/>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7" name="Rectangle 6">
            <a:extLst>
              <a:ext uri="{FF2B5EF4-FFF2-40B4-BE49-F238E27FC236}">
                <a16:creationId xmlns:a16="http://schemas.microsoft.com/office/drawing/2014/main" id="{574F5014-295C-4641-B636-D21D0BC38C03}"/>
              </a:ext>
            </a:extLst>
          </p:cNvPr>
          <p:cNvSpPr/>
          <p:nvPr userDrawn="1"/>
        </p:nvSpPr>
        <p:spPr bwMode="auto">
          <a:xfrm>
            <a:off x="2877345" y="-549357"/>
            <a:ext cx="826823" cy="477428"/>
          </a:xfrm>
          <a:prstGeom prst="rect">
            <a:avLst/>
          </a:prstGeom>
          <a:solidFill>
            <a:srgbClr val="595959"/>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8" name="Rectangle 7">
            <a:extLst>
              <a:ext uri="{FF2B5EF4-FFF2-40B4-BE49-F238E27FC236}">
                <a16:creationId xmlns:a16="http://schemas.microsoft.com/office/drawing/2014/main" id="{9885075A-7F0B-44DC-8602-95D9490208A5}"/>
              </a:ext>
            </a:extLst>
          </p:cNvPr>
          <p:cNvSpPr/>
          <p:nvPr userDrawn="1"/>
        </p:nvSpPr>
        <p:spPr bwMode="auto">
          <a:xfrm>
            <a:off x="3772642" y="-549357"/>
            <a:ext cx="826823" cy="477428"/>
          </a:xfrm>
          <a:prstGeom prst="rect">
            <a:avLst/>
          </a:prstGeom>
          <a:solidFill>
            <a:srgbClr val="63666A"/>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Tree>
    <p:extLst>
      <p:ext uri="{BB962C8B-B14F-4D97-AF65-F5344CB8AC3E}">
        <p14:creationId xmlns:p14="http://schemas.microsoft.com/office/powerpoint/2010/main" val="4002675524"/>
      </p:ext>
    </p:extLst>
  </p:cSld>
  <p:clrMapOvr>
    <a:masterClrMapping/>
  </p:clrMapOvr>
  <p:transition>
    <p:fade/>
  </p:transition>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11" name="Dianummer"/>
          <p:cNvSpPr txBox="1">
            <a:spLocks noGrp="1"/>
          </p:cNvSpPr>
          <p:nvPr>
            <p:ph type="sldNum" sz="quarter" idx="2"/>
          </p:nvPr>
        </p:nvSpPr>
        <p:spPr>
          <a:xfrm>
            <a:off x="11586635" y="6276102"/>
            <a:ext cx="454400" cy="333375"/>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094195397"/>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itle, sub, bullets">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a:xfrm>
            <a:off x="605367" y="1713179"/>
            <a:ext cx="10981267" cy="4169410"/>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p:cNvSpPr>
            <a:spLocks noGrp="1"/>
          </p:cNvSpPr>
          <p:nvPr>
            <p:ph type="title"/>
          </p:nvPr>
        </p:nvSpPr>
        <p:spPr>
          <a:xfrm>
            <a:off x="605367" y="378459"/>
            <a:ext cx="10981267" cy="492443"/>
          </a:xfrm>
        </p:spPr>
        <p:txBody>
          <a:bodyPr/>
          <a:lstStyle>
            <a:lvl1pPr>
              <a:defRPr kern="1500" spc="-72" baseline="0">
                <a:solidFill>
                  <a:schemeClr val="tx1"/>
                </a:solidFill>
              </a:defRPr>
            </a:lvl1pPr>
          </a:lstStyle>
          <a:p>
            <a:r>
              <a:rPr lang="en-US" dirty="0"/>
              <a:t>Click to edit Master title style</a:t>
            </a:r>
          </a:p>
        </p:txBody>
      </p:sp>
      <p:sp>
        <p:nvSpPr>
          <p:cNvPr id="15" name="Text Placeholder 4"/>
          <p:cNvSpPr>
            <a:spLocks noGrp="1"/>
          </p:cNvSpPr>
          <p:nvPr>
            <p:ph type="body" sz="quarter" idx="10"/>
          </p:nvPr>
        </p:nvSpPr>
        <p:spPr>
          <a:xfrm>
            <a:off x="605367" y="1019039"/>
            <a:ext cx="10981267" cy="338554"/>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200" dirty="0">
                <a:solidFill>
                  <a:srgbClr val="595959"/>
                </a:solidFill>
                <a:latin typeface="+mn-lt"/>
                <a:ea typeface="Arial Unicode MS" pitchFamily="-65" charset="0"/>
                <a:cs typeface="Arial Unicode MS" pitchFamily="-65" charset="0"/>
                <a:sym typeface="Arial" pitchFamily="-65" charset="0"/>
              </a:defRPr>
            </a:lvl1pPr>
            <a:lvl2pPr>
              <a:defRPr sz="1800"/>
            </a:lvl2pPr>
            <a:lvl3pPr>
              <a:defRPr sz="1800"/>
            </a:lvl3pPr>
            <a:lvl4pPr>
              <a:defRPr sz="1800"/>
            </a:lvl4pPr>
            <a:lvl5pPr>
              <a:defRPr sz="1800"/>
            </a:lvl5pPr>
          </a:lstStyle>
          <a:p>
            <a:pPr marL="0" lvl="0" indent="0" algn="l" rtl="0" eaLnBrk="0" fontAlgn="base" hangingPunct="0">
              <a:spcBef>
                <a:spcPts val="1814"/>
              </a:spcBef>
              <a:spcAft>
                <a:spcPct val="0"/>
              </a:spcAft>
              <a:buClr>
                <a:schemeClr val="tx1"/>
              </a:buClr>
              <a:buSzPct val="100000"/>
              <a:buFont typeface="Arial" pitchFamily="-65" charset="0"/>
              <a:buNone/>
            </a:pPr>
            <a:r>
              <a:rPr lang="en-US"/>
              <a:t>Edit Master text styles</a:t>
            </a:r>
          </a:p>
        </p:txBody>
      </p:sp>
      <p:sp>
        <p:nvSpPr>
          <p:cNvPr id="7" name="Text Placeholder 3">
            <a:extLst>
              <a:ext uri="{FF2B5EF4-FFF2-40B4-BE49-F238E27FC236}">
                <a16:creationId xmlns:a16="http://schemas.microsoft.com/office/drawing/2014/main" id="{7EBCD416-E180-4844-AE7C-E86754B55E25}"/>
              </a:ext>
            </a:extLst>
          </p:cNvPr>
          <p:cNvSpPr>
            <a:spLocks noGrp="1"/>
          </p:cNvSpPr>
          <p:nvPr>
            <p:ph type="body" sz="quarter" idx="17" hasCustomPrompt="1"/>
          </p:nvPr>
        </p:nvSpPr>
        <p:spPr>
          <a:xfrm>
            <a:off x="6646984" y="6407471"/>
            <a:ext cx="4853049" cy="257257"/>
          </a:xfrm>
        </p:spPr>
        <p:txBody>
          <a:bodyPr/>
          <a:lstStyle>
            <a:lvl1pPr marL="0" indent="0" algn="r">
              <a:buNone/>
              <a:defRPr sz="600" b="1"/>
            </a:lvl1pPr>
          </a:lstStyle>
          <a:p>
            <a:pPr lvl="0"/>
            <a:r>
              <a:rPr lang="en-US" dirty="0"/>
              <a:t>HUMAN RESOURCES</a:t>
            </a:r>
          </a:p>
        </p:txBody>
      </p:sp>
      <p:sp>
        <p:nvSpPr>
          <p:cNvPr id="8" name="Slide Number Placeholder 5">
            <a:extLst>
              <a:ext uri="{FF2B5EF4-FFF2-40B4-BE49-F238E27FC236}">
                <a16:creationId xmlns:a16="http://schemas.microsoft.com/office/drawing/2014/main" id="{CD2F08FA-1E8F-464B-8CF2-AA480329BCCB}"/>
              </a:ext>
            </a:extLst>
          </p:cNvPr>
          <p:cNvSpPr>
            <a:spLocks noGrp="1"/>
          </p:cNvSpPr>
          <p:nvPr>
            <p:ph type="sldNum" sz="quarter" idx="4"/>
          </p:nvPr>
        </p:nvSpPr>
        <p:spPr>
          <a:xfrm>
            <a:off x="11640708" y="6297784"/>
            <a:ext cx="379678" cy="333375"/>
          </a:xfrm>
          <a:prstGeom prst="rect">
            <a:avLst/>
          </a:prstGeom>
        </p:spPr>
        <p:txBody>
          <a:bodyPr vert="horz" lIns="65837" tIns="32918" rIns="65837" bIns="32918" rtlCol="0" anchor="ctr"/>
          <a:lstStyle>
            <a:lvl1pPr algn="r">
              <a:defRPr sz="700">
                <a:solidFill>
                  <a:schemeClr val="accent1"/>
                </a:solidFill>
              </a:defRPr>
            </a:lvl1pPr>
          </a:lstStyle>
          <a:p>
            <a:fld id="{AD816501-AAE5-214E-B100-00C3DC5F5E3F}" type="slidenum">
              <a:rPr lang="en-US" smtClean="0">
                <a:solidFill>
                  <a:srgbClr val="CA001B"/>
                </a:solidFill>
              </a:rPr>
              <a:pPr/>
              <a:t>‹#›</a:t>
            </a:fld>
            <a:endParaRPr lang="en-US" dirty="0">
              <a:solidFill>
                <a:srgbClr val="CA001B"/>
              </a:solidFill>
            </a:endParaRPr>
          </a:p>
        </p:txBody>
      </p:sp>
      <p:sp>
        <p:nvSpPr>
          <p:cNvPr id="9" name="Rectangle 8">
            <a:extLst>
              <a:ext uri="{FF2B5EF4-FFF2-40B4-BE49-F238E27FC236}">
                <a16:creationId xmlns:a16="http://schemas.microsoft.com/office/drawing/2014/main" id="{E1578127-8E54-43FF-B95B-B6F9FECA5CAC}"/>
              </a:ext>
            </a:extLst>
          </p:cNvPr>
          <p:cNvSpPr/>
          <p:nvPr userDrawn="1"/>
        </p:nvSpPr>
        <p:spPr bwMode="auto">
          <a:xfrm>
            <a:off x="1" y="-549011"/>
            <a:ext cx="826823" cy="454431"/>
          </a:xfrm>
          <a:prstGeom prst="rect">
            <a:avLst/>
          </a:prstGeom>
          <a:solidFill>
            <a:srgbClr val="C8102E"/>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11" name="Rectangle 10">
            <a:extLst>
              <a:ext uri="{FF2B5EF4-FFF2-40B4-BE49-F238E27FC236}">
                <a16:creationId xmlns:a16="http://schemas.microsoft.com/office/drawing/2014/main" id="{D0633964-4E3A-4161-BA1E-2A094DF67E40}"/>
              </a:ext>
            </a:extLst>
          </p:cNvPr>
          <p:cNvSpPr/>
          <p:nvPr userDrawn="1"/>
        </p:nvSpPr>
        <p:spPr bwMode="auto">
          <a:xfrm>
            <a:off x="959116" y="-549357"/>
            <a:ext cx="826823" cy="454432"/>
          </a:xfrm>
          <a:prstGeom prst="rect">
            <a:avLst/>
          </a:prstGeom>
          <a:solidFill>
            <a:srgbClr val="000099"/>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12" name="Rectangle 11">
            <a:extLst>
              <a:ext uri="{FF2B5EF4-FFF2-40B4-BE49-F238E27FC236}">
                <a16:creationId xmlns:a16="http://schemas.microsoft.com/office/drawing/2014/main" id="{AE7B7447-56E1-4356-8849-25A38AC94413}"/>
              </a:ext>
            </a:extLst>
          </p:cNvPr>
          <p:cNvSpPr/>
          <p:nvPr userDrawn="1"/>
        </p:nvSpPr>
        <p:spPr bwMode="auto">
          <a:xfrm>
            <a:off x="1918230" y="-549357"/>
            <a:ext cx="826823" cy="477428"/>
          </a:xfrm>
          <a:prstGeom prst="rect">
            <a:avLst/>
          </a:prstGeom>
          <a:solidFill>
            <a:srgbClr val="CC0099"/>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13" name="Rectangle 12">
            <a:extLst>
              <a:ext uri="{FF2B5EF4-FFF2-40B4-BE49-F238E27FC236}">
                <a16:creationId xmlns:a16="http://schemas.microsoft.com/office/drawing/2014/main" id="{8AC00D25-124E-4522-9A7D-CB01FBF634EA}"/>
              </a:ext>
            </a:extLst>
          </p:cNvPr>
          <p:cNvSpPr/>
          <p:nvPr userDrawn="1"/>
        </p:nvSpPr>
        <p:spPr bwMode="auto">
          <a:xfrm>
            <a:off x="2877345" y="-549357"/>
            <a:ext cx="826823" cy="477428"/>
          </a:xfrm>
          <a:prstGeom prst="rect">
            <a:avLst/>
          </a:prstGeom>
          <a:solidFill>
            <a:srgbClr val="595959"/>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16" name="Rectangle 15">
            <a:extLst>
              <a:ext uri="{FF2B5EF4-FFF2-40B4-BE49-F238E27FC236}">
                <a16:creationId xmlns:a16="http://schemas.microsoft.com/office/drawing/2014/main" id="{79C771B2-D809-4C8C-82C8-FCC08078161E}"/>
              </a:ext>
            </a:extLst>
          </p:cNvPr>
          <p:cNvSpPr/>
          <p:nvPr userDrawn="1"/>
        </p:nvSpPr>
        <p:spPr bwMode="auto">
          <a:xfrm>
            <a:off x="3772642" y="-549357"/>
            <a:ext cx="826823" cy="477428"/>
          </a:xfrm>
          <a:prstGeom prst="rect">
            <a:avLst/>
          </a:prstGeom>
          <a:solidFill>
            <a:srgbClr val="63666A"/>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pic>
        <p:nvPicPr>
          <p:cNvPr id="17" name="Picture 16">
            <a:extLst>
              <a:ext uri="{FF2B5EF4-FFF2-40B4-BE49-F238E27FC236}">
                <a16:creationId xmlns:a16="http://schemas.microsoft.com/office/drawing/2014/main" id="{B8701F88-B5CC-AA40-846F-FCB9512B5AA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382" y="6090634"/>
            <a:ext cx="1700224" cy="245112"/>
          </a:xfrm>
          <a:prstGeom prst="rect">
            <a:avLst/>
          </a:prstGeom>
        </p:spPr>
      </p:pic>
    </p:spTree>
    <p:extLst>
      <p:ext uri="{BB962C8B-B14F-4D97-AF65-F5344CB8AC3E}">
        <p14:creationId xmlns:p14="http://schemas.microsoft.com/office/powerpoint/2010/main" val="1574733229"/>
      </p:ext>
    </p:extLst>
  </p:cSld>
  <p:clrMapOvr>
    <a:masterClrMapping/>
  </p:clrMapOvr>
  <p:transition>
    <p:fade/>
  </p:transition>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cSld name="presentation title 2">
    <p:spTree>
      <p:nvGrpSpPr>
        <p:cNvPr id="1" name=""/>
        <p:cNvGrpSpPr/>
        <p:nvPr/>
      </p:nvGrpSpPr>
      <p:grpSpPr>
        <a:xfrm>
          <a:off x="0" y="0"/>
          <a:ext cx="0" cy="0"/>
          <a:chOff x="0" y="0"/>
          <a:chExt cx="0" cy="0"/>
        </a:xfrm>
      </p:grpSpPr>
      <p:sp>
        <p:nvSpPr>
          <p:cNvPr id="3" name="Rectangle 2"/>
          <p:cNvSpPr/>
          <p:nvPr userDrawn="1"/>
        </p:nvSpPr>
        <p:spPr bwMode="auto">
          <a:xfrm>
            <a:off x="0" y="2"/>
            <a:ext cx="12192000" cy="1367189"/>
          </a:xfrm>
          <a:prstGeom prst="rect">
            <a:avLst/>
          </a:prstGeom>
          <a:solidFill>
            <a:srgbClr val="FFFFFF"/>
          </a:solidFill>
          <a:ln w="12700" cap="flat" cmpd="sng" algn="ctr">
            <a:noFill/>
            <a:prstDash val="solid"/>
            <a:round/>
            <a:headEnd type="none" w="med" len="med"/>
            <a:tailEnd type="none" w="med" len="med"/>
          </a:ln>
          <a:effectLst/>
        </p:spPr>
        <p:txBody>
          <a:bodyPr vert="horz" wrap="square" lIns="65837" tIns="32918" rIns="65837" bIns="32918" numCol="1" rtlCol="0" anchor="ctr" anchorCtr="0" compatLnSpc="1">
            <a:prstTxWarp prst="textNoShape">
              <a:avLst/>
            </a:prstTxWarp>
          </a:bodyPr>
          <a:lstStyle/>
          <a:p>
            <a:pPr algn="ctr" defTabSz="658368" fontAlgn="base">
              <a:spcBef>
                <a:spcPct val="0"/>
              </a:spcBef>
              <a:spcAft>
                <a:spcPct val="0"/>
              </a:spcAft>
            </a:pPr>
            <a:endParaRPr lang="en-US" sz="2300" dirty="0">
              <a:solidFill>
                <a:srgbClr val="FFFFFF"/>
              </a:solidFill>
              <a:sym typeface="Arial" pitchFamily="-110" charset="0"/>
            </a:endParaRPr>
          </a:p>
        </p:txBody>
      </p:sp>
      <p:sp>
        <p:nvSpPr>
          <p:cNvPr id="2" name="Title 1"/>
          <p:cNvSpPr>
            <a:spLocks noGrp="1"/>
          </p:cNvSpPr>
          <p:nvPr>
            <p:ph type="title" hasCustomPrompt="1"/>
          </p:nvPr>
        </p:nvSpPr>
        <p:spPr>
          <a:xfrm>
            <a:off x="605367" y="2361503"/>
            <a:ext cx="10981267" cy="1615440"/>
          </a:xfrm>
          <a:noFill/>
          <a:ln w="12700">
            <a:noFill/>
            <a:miter lim="800000"/>
            <a:headEnd/>
            <a:tailEnd/>
          </a:ln>
        </p:spPr>
        <p:txBody>
          <a:bodyPr vert="horz" wrap="square" lIns="0" tIns="0" rIns="0" bIns="0" numCol="1" anchor="b" anchorCtr="0" compatLnSpc="1">
            <a:prstTxWarp prst="textNoShape">
              <a:avLst/>
            </a:prstTxWarp>
            <a:noAutofit/>
          </a:bodyPr>
          <a:lstStyle>
            <a:lvl1pPr marL="0" indent="0" algn="l" rtl="0" eaLnBrk="0" fontAlgn="base" hangingPunct="0">
              <a:lnSpc>
                <a:spcPct val="90000"/>
              </a:lnSpc>
              <a:spcBef>
                <a:spcPts val="0"/>
              </a:spcBef>
              <a:spcAft>
                <a:spcPct val="0"/>
              </a:spcAft>
              <a:buClr>
                <a:schemeClr val="tx1"/>
              </a:buClr>
              <a:buSzPct val="100000"/>
              <a:buFont typeface="Arial" charset="0"/>
              <a:buNone/>
              <a:defRPr kumimoji="0" lang="en-US" sz="5000" b="1" i="0" u="none" strike="noStrike" kern="1500" cap="none" spc="-72" normalizeH="0" baseline="0" noProof="0" dirty="0">
                <a:ln>
                  <a:noFill/>
                </a:ln>
                <a:solidFill>
                  <a:schemeClr val="accent2"/>
                </a:solidFill>
                <a:effectLst/>
                <a:uLnTx/>
                <a:uFillTx/>
                <a:latin typeface="Arial" charset="0"/>
                <a:ea typeface="Arial" charset="0"/>
                <a:cs typeface="Arial" charset="0"/>
                <a:sym typeface="Arial" pitchFamily="-65" charset="0"/>
              </a:defRPr>
            </a:lvl1pPr>
          </a:lstStyle>
          <a:p>
            <a:pPr marL="0" marR="0" lvl="0" indent="0" algn="l" defTabSz="553029" rtl="0" eaLnBrk="1" fontAlgn="auto" latinLnBrk="0" hangingPunct="1">
              <a:lnSpc>
                <a:spcPct val="100000"/>
              </a:lnSpc>
              <a:spcBef>
                <a:spcPts val="0"/>
              </a:spcBef>
              <a:spcAft>
                <a:spcPts val="0"/>
              </a:spcAft>
              <a:buClrTx/>
              <a:buSzTx/>
              <a:buFontTx/>
              <a:buNone/>
              <a:tabLst/>
              <a:defRPr/>
            </a:pPr>
            <a:r>
              <a:rPr lang="en-US" dirty="0"/>
              <a:t>Click to edit Master </a:t>
            </a:r>
            <a:br>
              <a:rPr lang="en-US" dirty="0"/>
            </a:br>
            <a:r>
              <a:rPr lang="en-US" dirty="0"/>
              <a:t>title style</a:t>
            </a:r>
          </a:p>
        </p:txBody>
      </p:sp>
      <p:sp>
        <p:nvSpPr>
          <p:cNvPr id="6" name="Text Placeholder 5"/>
          <p:cNvSpPr>
            <a:spLocks noGrp="1"/>
          </p:cNvSpPr>
          <p:nvPr>
            <p:ph type="body" sz="quarter" idx="10"/>
          </p:nvPr>
        </p:nvSpPr>
        <p:spPr>
          <a:xfrm>
            <a:off x="605366" y="4307777"/>
            <a:ext cx="8576108" cy="1481138"/>
          </a:xfrm>
        </p:spPr>
        <p:txBody>
          <a:bodyPr/>
          <a:lstStyle>
            <a:lvl1pPr marL="0" indent="0">
              <a:spcBef>
                <a:spcPts val="0"/>
              </a:spcBef>
              <a:buNone/>
              <a:defRPr sz="2500">
                <a:solidFill>
                  <a:srgbClr val="595959"/>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pic>
        <p:nvPicPr>
          <p:cNvPr id="7" name="Picture 6">
            <a:extLst>
              <a:ext uri="{FF2B5EF4-FFF2-40B4-BE49-F238E27FC236}">
                <a16:creationId xmlns:a16="http://schemas.microsoft.com/office/drawing/2014/main" id="{F26A83DB-15DE-5F4B-B02D-DC4E407EC08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3635" y="448107"/>
            <a:ext cx="3161765" cy="578717"/>
          </a:xfrm>
          <a:prstGeom prst="rect">
            <a:avLst/>
          </a:prstGeom>
        </p:spPr>
      </p:pic>
      <p:sp>
        <p:nvSpPr>
          <p:cNvPr id="8" name="Rectangle 7">
            <a:extLst>
              <a:ext uri="{FF2B5EF4-FFF2-40B4-BE49-F238E27FC236}">
                <a16:creationId xmlns:a16="http://schemas.microsoft.com/office/drawing/2014/main" id="{2533FCAE-E029-4752-941D-59CBF0A2DFB7}"/>
              </a:ext>
            </a:extLst>
          </p:cNvPr>
          <p:cNvSpPr/>
          <p:nvPr userDrawn="1"/>
        </p:nvSpPr>
        <p:spPr bwMode="auto">
          <a:xfrm>
            <a:off x="1" y="-549011"/>
            <a:ext cx="826823" cy="454431"/>
          </a:xfrm>
          <a:prstGeom prst="rect">
            <a:avLst/>
          </a:prstGeom>
          <a:solidFill>
            <a:srgbClr val="C8102E"/>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9" name="Rectangle 8">
            <a:extLst>
              <a:ext uri="{FF2B5EF4-FFF2-40B4-BE49-F238E27FC236}">
                <a16:creationId xmlns:a16="http://schemas.microsoft.com/office/drawing/2014/main" id="{B923AEC4-A5CC-4179-B71F-72545A4B47CA}"/>
              </a:ext>
            </a:extLst>
          </p:cNvPr>
          <p:cNvSpPr/>
          <p:nvPr userDrawn="1"/>
        </p:nvSpPr>
        <p:spPr bwMode="auto">
          <a:xfrm>
            <a:off x="959116" y="-549357"/>
            <a:ext cx="826823" cy="454432"/>
          </a:xfrm>
          <a:prstGeom prst="rect">
            <a:avLst/>
          </a:prstGeom>
          <a:solidFill>
            <a:srgbClr val="000099"/>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10" name="Rectangle 9">
            <a:extLst>
              <a:ext uri="{FF2B5EF4-FFF2-40B4-BE49-F238E27FC236}">
                <a16:creationId xmlns:a16="http://schemas.microsoft.com/office/drawing/2014/main" id="{64EC2A63-E5DC-4A68-9B1A-68C48FDBC40A}"/>
              </a:ext>
            </a:extLst>
          </p:cNvPr>
          <p:cNvSpPr/>
          <p:nvPr userDrawn="1"/>
        </p:nvSpPr>
        <p:spPr bwMode="auto">
          <a:xfrm>
            <a:off x="1918230" y="-549357"/>
            <a:ext cx="826823" cy="477428"/>
          </a:xfrm>
          <a:prstGeom prst="rect">
            <a:avLst/>
          </a:prstGeom>
          <a:solidFill>
            <a:srgbClr val="CC0099"/>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11" name="Rectangle 10">
            <a:extLst>
              <a:ext uri="{FF2B5EF4-FFF2-40B4-BE49-F238E27FC236}">
                <a16:creationId xmlns:a16="http://schemas.microsoft.com/office/drawing/2014/main" id="{89E7596F-888A-405D-BF79-0723A68B57D3}"/>
              </a:ext>
            </a:extLst>
          </p:cNvPr>
          <p:cNvSpPr/>
          <p:nvPr userDrawn="1"/>
        </p:nvSpPr>
        <p:spPr bwMode="auto">
          <a:xfrm>
            <a:off x="2877345" y="-549357"/>
            <a:ext cx="826823" cy="477428"/>
          </a:xfrm>
          <a:prstGeom prst="rect">
            <a:avLst/>
          </a:prstGeom>
          <a:solidFill>
            <a:srgbClr val="595959"/>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12" name="Rectangle 11">
            <a:extLst>
              <a:ext uri="{FF2B5EF4-FFF2-40B4-BE49-F238E27FC236}">
                <a16:creationId xmlns:a16="http://schemas.microsoft.com/office/drawing/2014/main" id="{8F0F07B3-5F56-43ED-B496-8884605F7E5F}"/>
              </a:ext>
            </a:extLst>
          </p:cNvPr>
          <p:cNvSpPr/>
          <p:nvPr userDrawn="1"/>
        </p:nvSpPr>
        <p:spPr bwMode="auto">
          <a:xfrm>
            <a:off x="3772642" y="-549357"/>
            <a:ext cx="826823" cy="477428"/>
          </a:xfrm>
          <a:prstGeom prst="rect">
            <a:avLst/>
          </a:prstGeom>
          <a:solidFill>
            <a:srgbClr val="63666A"/>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Tree>
    <p:extLst>
      <p:ext uri="{BB962C8B-B14F-4D97-AF65-F5344CB8AC3E}">
        <p14:creationId xmlns:p14="http://schemas.microsoft.com/office/powerpoint/2010/main" val="3036912163"/>
      </p:ext>
    </p:extLst>
  </p:cSld>
  <p:clrMapOvr>
    <a:masterClrMapping/>
  </p:clrMapOvr>
  <p:transition>
    <p:fade/>
  </p:transition>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lank Gradient">
    <p:bg>
      <p:bgPr>
        <a:gradFill flip="none" rotWithShape="1">
          <a:gsLst>
            <a:gs pos="3000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4970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11398999" y="6365829"/>
            <a:ext cx="600438" cy="365125"/>
          </a:xfrm>
          <a:prstGeom prst="rect">
            <a:avLst/>
          </a:prstGeom>
        </p:spPr>
        <p:txBody>
          <a:bodyPr vert="horz" lIns="65837" tIns="32918" rIns="65837" bIns="32918" rtlCol="0" anchor="ctr"/>
          <a:lstStyle>
            <a:lvl1pPr algn="r">
              <a:defRPr sz="1000">
                <a:solidFill>
                  <a:schemeClr val="bg2"/>
                </a:solidFill>
                <a:latin typeface="Verdana"/>
                <a:cs typeface="Verdana"/>
              </a:defRPr>
            </a:lvl1pPr>
          </a:lstStyle>
          <a:p>
            <a:fld id="{81BF0B4E-CE60-AB48-9D7E-4434414A7C38}" type="slidenum">
              <a:rPr lang="en-US" smtClean="0">
                <a:solidFill>
                  <a:srgbClr val="F4F4F4"/>
                </a:solidFill>
              </a:rPr>
              <a:pPr/>
              <a:t>‹#›</a:t>
            </a:fld>
            <a:endParaRPr lang="en-US" dirty="0">
              <a:solidFill>
                <a:srgbClr val="F4F4F4"/>
              </a:solidFill>
            </a:endParaRPr>
          </a:p>
        </p:txBody>
      </p:sp>
      <p:sp>
        <p:nvSpPr>
          <p:cNvPr id="13" name="Title 12"/>
          <p:cNvSpPr>
            <a:spLocks noGrp="1"/>
          </p:cNvSpPr>
          <p:nvPr>
            <p:ph type="title"/>
          </p:nvPr>
        </p:nvSpPr>
        <p:spPr/>
        <p:txBody>
          <a:bodyPr/>
          <a:lstStyle/>
          <a:p>
            <a:r>
              <a:rPr lang="en-US"/>
              <a:t>Click to edit Master title style</a:t>
            </a:r>
          </a:p>
        </p:txBody>
      </p:sp>
      <p:sp>
        <p:nvSpPr>
          <p:cNvPr id="14" name="Text Placeholder 2"/>
          <p:cNvSpPr>
            <a:spLocks noGrp="1"/>
          </p:cNvSpPr>
          <p:nvPr>
            <p:ph idx="1" hasCustomPrompt="1"/>
          </p:nvPr>
        </p:nvSpPr>
        <p:spPr>
          <a:xfrm>
            <a:off x="619693" y="1229456"/>
            <a:ext cx="10990476" cy="4525963"/>
          </a:xfrm>
          <a:prstGeom prst="rect">
            <a:avLst/>
          </a:prstGeom>
        </p:spPr>
        <p:txBody>
          <a:bodyPr vert="horz" lIns="65837" tIns="32918" rIns="65837" bIns="32918" rtlCol="0">
            <a:normAutofit/>
          </a:bodyPr>
          <a:lstStyle>
            <a:lvl1pPr marL="0" indent="0">
              <a:buNone/>
              <a:defRPr/>
            </a:lvl1pPr>
            <a:lvl2pPr marL="526694" indent="0">
              <a:buNone/>
              <a:defRPr/>
            </a:lvl2pPr>
            <a:lvl3pPr marL="1053389" indent="0">
              <a:buNone/>
              <a:defRPr/>
            </a:lvl3pPr>
            <a:lvl4pPr marL="1580083" indent="0">
              <a:buNone/>
              <a:defRPr/>
            </a:lvl4pPr>
          </a:lstStyle>
          <a:p>
            <a:pPr lvl="0"/>
            <a:r>
              <a:rPr lang="en-US" dirty="0"/>
              <a:t>Click to edit Master text styles.</a:t>
            </a:r>
          </a:p>
        </p:txBody>
      </p:sp>
    </p:spTree>
    <p:extLst>
      <p:ext uri="{BB962C8B-B14F-4D97-AF65-F5344CB8AC3E}">
        <p14:creationId xmlns:p14="http://schemas.microsoft.com/office/powerpoint/2010/main" val="34895129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line title, bullet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kern="1500" spc="-72" baseline="0"/>
            </a:lvl1pPr>
          </a:lstStyle>
          <a:p>
            <a:r>
              <a:rPr lang="en-US" dirty="0"/>
              <a:t>Click to edit Master title style</a:t>
            </a:r>
          </a:p>
        </p:txBody>
      </p:sp>
      <p:sp>
        <p:nvSpPr>
          <p:cNvPr id="5" name="Text Placeholder 4"/>
          <p:cNvSpPr>
            <a:spLocks noGrp="1"/>
          </p:cNvSpPr>
          <p:nvPr>
            <p:ph type="body" sz="quarter" idx="10"/>
          </p:nvPr>
        </p:nvSpPr>
        <p:spPr>
          <a:xfrm>
            <a:off x="605367" y="1755512"/>
            <a:ext cx="10981267" cy="4169410"/>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9"/>
          <p:cNvSpPr>
            <a:spLocks noGrp="1"/>
          </p:cNvSpPr>
          <p:nvPr>
            <p:ph type="body" sz="quarter" idx="16" hasCustomPrompt="1"/>
          </p:nvPr>
        </p:nvSpPr>
        <p:spPr>
          <a:xfrm>
            <a:off x="601135" y="6087810"/>
            <a:ext cx="10985500" cy="159263"/>
          </a:xfrm>
        </p:spPr>
        <p:txBody>
          <a:bodyPr anchor="ctr"/>
          <a:lstStyle>
            <a:lvl1pPr marL="0" indent="0">
              <a:buNone/>
              <a:defRPr sz="900" baseline="0"/>
            </a:lvl1pPr>
            <a:lvl2pPr marL="187635" indent="0">
              <a:buNone/>
              <a:defRPr sz="900"/>
            </a:lvl2pPr>
            <a:lvl3pPr marL="458224" indent="0">
              <a:buNone/>
              <a:defRPr sz="900"/>
            </a:lvl3pPr>
            <a:lvl4pPr marL="774240" indent="0">
              <a:buNone/>
              <a:defRPr sz="900"/>
            </a:lvl4pPr>
            <a:lvl5pPr marL="1120460" indent="0">
              <a:buNone/>
              <a:defRPr sz="900"/>
            </a:lvl5pPr>
          </a:lstStyle>
          <a:p>
            <a:r>
              <a:rPr lang="en-US" sz="900" dirty="0">
                <a:solidFill>
                  <a:srgbClr val="595959"/>
                </a:solidFill>
              </a:rPr>
              <a:t>Click to add footnote</a:t>
            </a:r>
          </a:p>
        </p:txBody>
      </p:sp>
      <p:sp>
        <p:nvSpPr>
          <p:cNvPr id="6" name="Text Placeholder 3">
            <a:extLst>
              <a:ext uri="{FF2B5EF4-FFF2-40B4-BE49-F238E27FC236}">
                <a16:creationId xmlns:a16="http://schemas.microsoft.com/office/drawing/2014/main" id="{9F517C4F-52C8-004C-AEB3-B965686EAAA9}"/>
              </a:ext>
            </a:extLst>
          </p:cNvPr>
          <p:cNvSpPr>
            <a:spLocks noGrp="1"/>
          </p:cNvSpPr>
          <p:nvPr>
            <p:ph type="body" sz="quarter" idx="17" hasCustomPrompt="1"/>
          </p:nvPr>
        </p:nvSpPr>
        <p:spPr>
          <a:xfrm>
            <a:off x="6646984" y="6407471"/>
            <a:ext cx="4853049" cy="257257"/>
          </a:xfrm>
        </p:spPr>
        <p:txBody>
          <a:bodyPr/>
          <a:lstStyle>
            <a:lvl1pPr marL="0" indent="0" algn="r">
              <a:buNone/>
              <a:defRPr sz="600" b="1"/>
            </a:lvl1pPr>
          </a:lstStyle>
          <a:p>
            <a:pPr lvl="0"/>
            <a:r>
              <a:rPr lang="en-US" dirty="0"/>
              <a:t>HUMAN RESOURCES</a:t>
            </a:r>
          </a:p>
        </p:txBody>
      </p:sp>
      <p:sp>
        <p:nvSpPr>
          <p:cNvPr id="8" name="Slide Number Placeholder 5">
            <a:extLst>
              <a:ext uri="{FF2B5EF4-FFF2-40B4-BE49-F238E27FC236}">
                <a16:creationId xmlns:a16="http://schemas.microsoft.com/office/drawing/2014/main" id="{D659774A-71E5-F941-B6C9-6ABEBC3C73D8}"/>
              </a:ext>
            </a:extLst>
          </p:cNvPr>
          <p:cNvSpPr>
            <a:spLocks noGrp="1"/>
          </p:cNvSpPr>
          <p:nvPr>
            <p:ph type="sldNum" sz="quarter" idx="4"/>
          </p:nvPr>
        </p:nvSpPr>
        <p:spPr>
          <a:xfrm>
            <a:off x="11640708" y="6297784"/>
            <a:ext cx="379678" cy="333375"/>
          </a:xfrm>
          <a:prstGeom prst="rect">
            <a:avLst/>
          </a:prstGeom>
        </p:spPr>
        <p:txBody>
          <a:bodyPr vert="horz" lIns="65837" tIns="32918" rIns="65837" bIns="32918" rtlCol="0" anchor="ctr"/>
          <a:lstStyle>
            <a:lvl1pPr algn="r">
              <a:defRPr sz="700">
                <a:solidFill>
                  <a:srgbClr val="C8102E"/>
                </a:solidFill>
              </a:defRPr>
            </a:lvl1pPr>
          </a:lstStyle>
          <a:p>
            <a:fld id="{AD816501-AAE5-214E-B100-00C3DC5F5E3F}" type="slidenum">
              <a:rPr lang="en-US" smtClean="0"/>
              <a:pPr/>
              <a:t>‹#›</a:t>
            </a:fld>
            <a:endParaRPr lang="en-US" dirty="0"/>
          </a:p>
        </p:txBody>
      </p:sp>
      <p:sp>
        <p:nvSpPr>
          <p:cNvPr id="7" name="Rectangle 6">
            <a:extLst>
              <a:ext uri="{FF2B5EF4-FFF2-40B4-BE49-F238E27FC236}">
                <a16:creationId xmlns:a16="http://schemas.microsoft.com/office/drawing/2014/main" id="{F3D22422-17EF-4E1E-885E-47EC55318630}"/>
              </a:ext>
            </a:extLst>
          </p:cNvPr>
          <p:cNvSpPr/>
          <p:nvPr userDrawn="1"/>
        </p:nvSpPr>
        <p:spPr bwMode="auto">
          <a:xfrm>
            <a:off x="1" y="-549011"/>
            <a:ext cx="826823" cy="454431"/>
          </a:xfrm>
          <a:prstGeom prst="rect">
            <a:avLst/>
          </a:prstGeom>
          <a:solidFill>
            <a:srgbClr val="C8102E"/>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9" name="Rectangle 8">
            <a:extLst>
              <a:ext uri="{FF2B5EF4-FFF2-40B4-BE49-F238E27FC236}">
                <a16:creationId xmlns:a16="http://schemas.microsoft.com/office/drawing/2014/main" id="{2330E82E-6E5F-452D-AC09-2C121832FCBC}"/>
              </a:ext>
            </a:extLst>
          </p:cNvPr>
          <p:cNvSpPr/>
          <p:nvPr userDrawn="1"/>
        </p:nvSpPr>
        <p:spPr bwMode="auto">
          <a:xfrm>
            <a:off x="959116" y="-549357"/>
            <a:ext cx="826823" cy="454432"/>
          </a:xfrm>
          <a:prstGeom prst="rect">
            <a:avLst/>
          </a:prstGeom>
          <a:solidFill>
            <a:srgbClr val="000099"/>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10" name="Rectangle 9">
            <a:extLst>
              <a:ext uri="{FF2B5EF4-FFF2-40B4-BE49-F238E27FC236}">
                <a16:creationId xmlns:a16="http://schemas.microsoft.com/office/drawing/2014/main" id="{7E896FCC-5745-4604-A189-98358A4D2024}"/>
              </a:ext>
            </a:extLst>
          </p:cNvPr>
          <p:cNvSpPr/>
          <p:nvPr userDrawn="1"/>
        </p:nvSpPr>
        <p:spPr bwMode="auto">
          <a:xfrm>
            <a:off x="1918230" y="-549357"/>
            <a:ext cx="826823" cy="477428"/>
          </a:xfrm>
          <a:prstGeom prst="rect">
            <a:avLst/>
          </a:prstGeom>
          <a:solidFill>
            <a:srgbClr val="CC0099"/>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11" name="Rectangle 10">
            <a:extLst>
              <a:ext uri="{FF2B5EF4-FFF2-40B4-BE49-F238E27FC236}">
                <a16:creationId xmlns:a16="http://schemas.microsoft.com/office/drawing/2014/main" id="{AA5C5575-5699-40C6-9787-2826BAB192E5}"/>
              </a:ext>
            </a:extLst>
          </p:cNvPr>
          <p:cNvSpPr/>
          <p:nvPr userDrawn="1"/>
        </p:nvSpPr>
        <p:spPr bwMode="auto">
          <a:xfrm>
            <a:off x="2877345" y="-549357"/>
            <a:ext cx="826823" cy="477428"/>
          </a:xfrm>
          <a:prstGeom prst="rect">
            <a:avLst/>
          </a:prstGeom>
          <a:solidFill>
            <a:srgbClr val="595959"/>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
        <p:nvSpPr>
          <p:cNvPr id="12" name="Rectangle 11">
            <a:extLst>
              <a:ext uri="{FF2B5EF4-FFF2-40B4-BE49-F238E27FC236}">
                <a16:creationId xmlns:a16="http://schemas.microsoft.com/office/drawing/2014/main" id="{051A49C7-56B8-4870-9477-86D7C3FDBF99}"/>
              </a:ext>
            </a:extLst>
          </p:cNvPr>
          <p:cNvSpPr/>
          <p:nvPr userDrawn="1"/>
        </p:nvSpPr>
        <p:spPr bwMode="auto">
          <a:xfrm>
            <a:off x="3772642" y="-549357"/>
            <a:ext cx="826823" cy="477428"/>
          </a:xfrm>
          <a:prstGeom prst="rect">
            <a:avLst/>
          </a:prstGeom>
          <a:solidFill>
            <a:srgbClr val="63666A"/>
          </a:solidFill>
          <a:ln w="12700" cap="flat" cmpd="sng" algn="ctr">
            <a:noFill/>
            <a:prstDash val="solid"/>
            <a:round/>
            <a:headEnd type="none" w="med" len="med"/>
            <a:tailEnd type="none" w="med" len="med"/>
          </a:ln>
          <a:effectLst/>
        </p:spPr>
        <p:txBody>
          <a:bodyPr vert="horz" wrap="square" lIns="54864" tIns="27432" rIns="54864" bIns="27432" numCol="1" rtlCol="0" anchor="ctr" anchorCtr="0" compatLnSpc="1">
            <a:prstTxWarp prst="textNoShape">
              <a:avLst/>
            </a:prstTxWarp>
          </a:bodyPr>
          <a:lstStyle/>
          <a:p>
            <a:pPr algn="ctr" defTabSz="548618" fontAlgn="base">
              <a:spcBef>
                <a:spcPct val="0"/>
              </a:spcBef>
              <a:spcAft>
                <a:spcPct val="0"/>
              </a:spcAft>
            </a:pPr>
            <a:endParaRPr lang="nl-BE" sz="1900" err="1">
              <a:solidFill>
                <a:srgbClr val="FFFFFF"/>
              </a:solidFill>
              <a:sym typeface="Arial" pitchFamily="-110" charset="0"/>
            </a:endParaRPr>
          </a:p>
        </p:txBody>
      </p:sp>
    </p:spTree>
    <p:extLst>
      <p:ext uri="{BB962C8B-B14F-4D97-AF65-F5344CB8AC3E}">
        <p14:creationId xmlns:p14="http://schemas.microsoft.com/office/powerpoint/2010/main" val="1388932981"/>
      </p:ext>
    </p:extLst>
  </p:cSld>
  <p:clrMapOvr>
    <a:masterClrMapping/>
  </p:clrMapOvr>
  <p:transition>
    <p:fade/>
  </p:transition>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gline small - green">
    <p:bg>
      <p:bgPr>
        <a:gradFill>
          <a:gsLst>
            <a:gs pos="30000">
              <a:schemeClr val="accent1"/>
            </a:gs>
            <a:gs pos="100000">
              <a:schemeClr val="accent2"/>
            </a:gs>
          </a:gsLst>
          <a:lin ang="189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0F291D-D3BC-AA4B-84D7-0DC94C254BFE}"/>
              </a:ext>
            </a:extLst>
          </p:cNvPr>
          <p:cNvSpPr/>
          <p:nvPr/>
        </p:nvSpPr>
        <p:spPr>
          <a:xfrm>
            <a:off x="5018723" y="3479627"/>
            <a:ext cx="3902930" cy="338554"/>
          </a:xfrm>
          <a:prstGeom prst="rect">
            <a:avLst/>
          </a:prstGeom>
        </p:spPr>
        <p:txBody>
          <a:bodyPr wrap="square" lIns="0" tIns="0" rIns="0" bIns="0">
            <a:spAutoFit/>
          </a:bodyPr>
          <a:lstStyle/>
          <a:p>
            <a:pPr algn="l"/>
            <a:r>
              <a:rPr lang="en-US" sz="2200" dirty="0">
                <a:solidFill>
                  <a:schemeClr val="bg1"/>
                </a:solidFill>
                <a:latin typeface="Mute Light" pitchFamily="2" charset="77"/>
                <a:cs typeface="Calibri" panose="020F0502020204030204" pitchFamily="34" charset="0"/>
              </a:rPr>
              <a:t>welcome to brighter</a:t>
            </a:r>
          </a:p>
        </p:txBody>
      </p:sp>
      <p:pic>
        <p:nvPicPr>
          <p:cNvPr id="8" name="Picture 7">
            <a:extLst>
              <a:ext uri="{FF2B5EF4-FFF2-40B4-BE49-F238E27FC236}">
                <a16:creationId xmlns:a16="http://schemas.microsoft.com/office/drawing/2014/main" id="{FAF1BC78-9C5F-3348-AEED-11249A472A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58137" y="2801892"/>
            <a:ext cx="2675726" cy="740223"/>
          </a:xfrm>
          <a:prstGeom prst="rect">
            <a:avLst/>
          </a:prstGeom>
        </p:spPr>
      </p:pic>
    </p:spTree>
    <p:extLst>
      <p:ext uri="{BB962C8B-B14F-4D97-AF65-F5344CB8AC3E}">
        <p14:creationId xmlns:p14="http://schemas.microsoft.com/office/powerpoint/2010/main" val="57319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agline big - green">
    <p:bg>
      <p:bgPr>
        <a:gradFill>
          <a:gsLst>
            <a:gs pos="30000">
              <a:schemeClr val="accent1"/>
            </a:gs>
            <a:gs pos="100000">
              <a:schemeClr val="accent2"/>
            </a:gs>
          </a:gsLst>
          <a:lin ang="18900000" scaled="1"/>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361CE4-9CA1-334E-AECE-21CE76704EF0}"/>
              </a:ext>
            </a:extLst>
          </p:cNvPr>
          <p:cNvGrpSpPr/>
          <p:nvPr userDrawn="1"/>
        </p:nvGrpSpPr>
        <p:grpSpPr>
          <a:xfrm>
            <a:off x="3321232" y="2352993"/>
            <a:ext cx="5549537" cy="2183240"/>
            <a:chOff x="3387199" y="2352993"/>
            <a:chExt cx="7692836" cy="2183240"/>
          </a:xfrm>
        </p:grpSpPr>
        <p:sp>
          <p:nvSpPr>
            <p:cNvPr id="5" name="Title 1">
              <a:extLst>
                <a:ext uri="{FF2B5EF4-FFF2-40B4-BE49-F238E27FC236}">
                  <a16:creationId xmlns:a16="http://schemas.microsoft.com/office/drawing/2014/main" id="{787CE4B4-EB6F-9244-A494-60CDFB180A71}"/>
                </a:ext>
              </a:extLst>
            </p:cNvPr>
            <p:cNvSpPr txBox="1">
              <a:spLocks/>
            </p:cNvSpPr>
            <p:nvPr userDrawn="1"/>
          </p:nvSpPr>
          <p:spPr>
            <a:xfrm>
              <a:off x="3387199" y="2761645"/>
              <a:ext cx="7692836" cy="1774588"/>
            </a:xfrm>
            <a:prstGeom prst="rect">
              <a:avLst/>
            </a:prstGeom>
            <a:noFill/>
          </p:spPr>
          <p:txBody>
            <a:bodyPr wrap="square">
              <a:sp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12000" b="1" dirty="0">
                  <a:solidFill>
                    <a:schemeClr val="bg1"/>
                  </a:solidFill>
                  <a:latin typeface="+mj-lt"/>
                </a:rPr>
                <a:t>brighter</a:t>
              </a:r>
            </a:p>
          </p:txBody>
        </p:sp>
        <p:sp>
          <p:nvSpPr>
            <p:cNvPr id="6" name="Rectangle 5">
              <a:extLst>
                <a:ext uri="{FF2B5EF4-FFF2-40B4-BE49-F238E27FC236}">
                  <a16:creationId xmlns:a16="http://schemas.microsoft.com/office/drawing/2014/main" id="{E5B8ABB8-FE19-3347-AB4E-A2CEA3A99CDB}"/>
                </a:ext>
              </a:extLst>
            </p:cNvPr>
            <p:cNvSpPr/>
            <p:nvPr userDrawn="1"/>
          </p:nvSpPr>
          <p:spPr>
            <a:xfrm>
              <a:off x="3387199" y="2352993"/>
              <a:ext cx="3902930" cy="646331"/>
            </a:xfrm>
            <a:prstGeom prst="rect">
              <a:avLst/>
            </a:prstGeom>
          </p:spPr>
          <p:txBody>
            <a:bodyPr wrap="square">
              <a:spAutoFit/>
            </a:bodyPr>
            <a:lstStyle/>
            <a:p>
              <a:r>
                <a:rPr lang="en-US" sz="3600" dirty="0">
                  <a:solidFill>
                    <a:schemeClr val="bg1"/>
                  </a:solidFill>
                  <a:latin typeface="Mute Light" pitchFamily="2" charset="77"/>
                  <a:cs typeface="Calibri" panose="020F0502020204030204" pitchFamily="34" charset="0"/>
                </a:rPr>
                <a:t>welcome to</a:t>
              </a:r>
            </a:p>
          </p:txBody>
        </p:sp>
      </p:grpSp>
    </p:spTree>
    <p:extLst>
      <p:ext uri="{BB962C8B-B14F-4D97-AF65-F5344CB8AC3E}">
        <p14:creationId xmlns:p14="http://schemas.microsoft.com/office/powerpoint/2010/main" val="2376264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1/3 content + images">
    <p:spTree>
      <p:nvGrpSpPr>
        <p:cNvPr id="1" name=""/>
        <p:cNvGrpSpPr/>
        <p:nvPr/>
      </p:nvGrpSpPr>
      <p:grpSpPr>
        <a:xfrm>
          <a:off x="0" y="0"/>
          <a:ext cx="0" cy="0"/>
          <a:chOff x="0" y="0"/>
          <a:chExt cx="0" cy="0"/>
        </a:xfrm>
      </p:grpSpPr>
      <p:sp>
        <p:nvSpPr>
          <p:cNvPr id="2" name="Title 1"/>
          <p:cNvSpPr>
            <a:spLocks noGrp="1"/>
          </p:cNvSpPr>
          <p:nvPr>
            <p:ph type="title"/>
          </p:nvPr>
        </p:nvSpPr>
        <p:spPr>
          <a:xfrm>
            <a:off x="914399" y="548640"/>
            <a:ext cx="3176331" cy="82296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4400" y="2476857"/>
            <a:ext cx="2990088" cy="3200400"/>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3">
            <a:extLst>
              <a:ext uri="{FF2B5EF4-FFF2-40B4-BE49-F238E27FC236}">
                <a16:creationId xmlns:a16="http://schemas.microsoft.com/office/drawing/2014/main" id="{1A34F56D-5CC7-A943-9361-1F436E5ECBE9}"/>
              </a:ext>
            </a:extLst>
          </p:cNvPr>
          <p:cNvSpPr>
            <a:spLocks noGrp="1"/>
          </p:cNvSpPr>
          <p:nvPr>
            <p:ph type="pic" sz="quarter" idx="12"/>
          </p:nvPr>
        </p:nvSpPr>
        <p:spPr>
          <a:xfrm>
            <a:off x="4343400" y="3429000"/>
            <a:ext cx="7848600" cy="3429000"/>
          </a:xfrm>
        </p:spPr>
        <p:txBody>
          <a:bodyPr/>
          <a:lstStyle/>
          <a:p>
            <a:r>
              <a:rPr lang="en-US" dirty="0"/>
              <a:t>Click icon to add picture</a:t>
            </a:r>
          </a:p>
        </p:txBody>
      </p:sp>
      <p:sp>
        <p:nvSpPr>
          <p:cNvPr id="9" name="Picture Placeholder 3">
            <a:extLst>
              <a:ext uri="{FF2B5EF4-FFF2-40B4-BE49-F238E27FC236}">
                <a16:creationId xmlns:a16="http://schemas.microsoft.com/office/drawing/2014/main" id="{51C6D7EE-209F-B540-889F-66315FE8960D}"/>
              </a:ext>
            </a:extLst>
          </p:cNvPr>
          <p:cNvSpPr>
            <a:spLocks noGrp="1"/>
          </p:cNvSpPr>
          <p:nvPr>
            <p:ph type="pic" sz="quarter" idx="13"/>
          </p:nvPr>
        </p:nvSpPr>
        <p:spPr>
          <a:xfrm>
            <a:off x="4343400" y="0"/>
            <a:ext cx="3445624" cy="3429000"/>
          </a:xfrm>
        </p:spPr>
        <p:txBody>
          <a:bodyPr/>
          <a:lstStyle/>
          <a:p>
            <a:r>
              <a:rPr lang="en-US" dirty="0"/>
              <a:t>Click icon to add picture</a:t>
            </a:r>
          </a:p>
        </p:txBody>
      </p:sp>
      <p:sp>
        <p:nvSpPr>
          <p:cNvPr id="10" name="Picture Placeholder 3">
            <a:extLst>
              <a:ext uri="{FF2B5EF4-FFF2-40B4-BE49-F238E27FC236}">
                <a16:creationId xmlns:a16="http://schemas.microsoft.com/office/drawing/2014/main" id="{93CC95CE-B462-FF48-BC13-61020C63FB24}"/>
              </a:ext>
            </a:extLst>
          </p:cNvPr>
          <p:cNvSpPr>
            <a:spLocks noGrp="1"/>
          </p:cNvSpPr>
          <p:nvPr>
            <p:ph type="pic" sz="quarter" idx="14"/>
          </p:nvPr>
        </p:nvSpPr>
        <p:spPr>
          <a:xfrm>
            <a:off x="7789024" y="0"/>
            <a:ext cx="4402976" cy="3429000"/>
          </a:xfrm>
        </p:spPr>
        <p:txBody>
          <a:bodyPr/>
          <a:lstStyle/>
          <a:p>
            <a:r>
              <a:rPr lang="en-US" dirty="0"/>
              <a:t>Click icon to add picture</a:t>
            </a:r>
          </a:p>
        </p:txBody>
      </p:sp>
    </p:spTree>
    <p:extLst>
      <p:ext uri="{BB962C8B-B14F-4D97-AF65-F5344CB8AC3E}">
        <p14:creationId xmlns:p14="http://schemas.microsoft.com/office/powerpoint/2010/main" val="3341104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slide r2 short - white">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3268C3F9-90BF-40F6-86FA-7BF0F0581B0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4" name="Objekt 3" hidden="1">
                        <a:extLst>
                          <a:ext uri="{FF2B5EF4-FFF2-40B4-BE49-F238E27FC236}">
                            <a16:creationId xmlns:a16="http://schemas.microsoft.com/office/drawing/2014/main" id="{3268C3F9-90BF-40F6-86FA-7BF0F0581B0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Text Placeholder 3">
            <a:extLst>
              <a:ext uri="{FF2B5EF4-FFF2-40B4-BE49-F238E27FC236}">
                <a16:creationId xmlns:a16="http://schemas.microsoft.com/office/drawing/2014/main" id="{0514886D-9F97-744F-8609-24F8001D4D4F}"/>
              </a:ext>
            </a:extLst>
          </p:cNvPr>
          <p:cNvSpPr>
            <a:spLocks noGrp="1"/>
          </p:cNvSpPr>
          <p:nvPr>
            <p:ph type="body" sz="half" idx="13" hasCustomPrompt="1"/>
          </p:nvPr>
        </p:nvSpPr>
        <p:spPr>
          <a:xfrm>
            <a:off x="6096000" y="6332681"/>
            <a:ext cx="3886200" cy="301752"/>
          </a:xfrm>
        </p:spPr>
        <p:txBody>
          <a:bodyPr vert="horz" lIns="0" tIns="0" rIns="0" bIns="0" rtlCol="0" anchor="t" anchorCtr="0">
            <a:noAutofit/>
          </a:bodyPr>
          <a:lstStyle>
            <a:lvl1pPr>
              <a:defRPr lang="en-US" sz="600" b="0" baseline="0" dirty="0">
                <a:solidFill>
                  <a:schemeClr val="bg2"/>
                </a:solidFill>
                <a:latin typeface="+mn-lt"/>
                <a:cs typeface="Calibri" panose="020F0502020204030204" pitchFamily="34" charset="0"/>
              </a:defRPr>
            </a:lvl1pPr>
          </a:lstStyle>
          <a:p>
            <a:pPr lvl="0">
              <a:lnSpc>
                <a:spcPct val="90000"/>
              </a:lnSpc>
              <a:spcBef>
                <a:spcPts val="1000"/>
              </a:spcBef>
            </a:pPr>
            <a:r>
              <a:rPr lang="en-US"/>
              <a:t>Copyright 2020 Mercer LLC. All rights reserved.</a:t>
            </a:r>
          </a:p>
        </p:txBody>
      </p:sp>
      <p:sp>
        <p:nvSpPr>
          <p:cNvPr id="23" name="Picture Placeholder 22">
            <a:extLst>
              <a:ext uri="{FF2B5EF4-FFF2-40B4-BE49-F238E27FC236}">
                <a16:creationId xmlns:a16="http://schemas.microsoft.com/office/drawing/2014/main" id="{58964B9F-1D91-194C-96C2-B45E7758F3DD}"/>
              </a:ext>
            </a:extLst>
          </p:cNvPr>
          <p:cNvSpPr>
            <a:spLocks noGrp="1"/>
          </p:cNvSpPr>
          <p:nvPr>
            <p:ph type="pic" sz="quarter" idx="11" hasCustomPrompt="1"/>
          </p:nvPr>
        </p:nvSpPr>
        <p:spPr>
          <a:xfrm>
            <a:off x="2936733" y="580535"/>
            <a:ext cx="1637482" cy="219456"/>
          </a:xfrm>
        </p:spPr>
        <p:txBody>
          <a:bodyPr anchor="ctr"/>
          <a:lstStyle>
            <a:lvl1pPr algn="ctr">
              <a:defRPr sz="800"/>
            </a:lvl1pPr>
          </a:lstStyle>
          <a:p>
            <a:r>
              <a:rPr lang="en-US" dirty="0"/>
              <a:t>Logo placeholder</a:t>
            </a:r>
          </a:p>
        </p:txBody>
      </p:sp>
      <p:sp>
        <p:nvSpPr>
          <p:cNvPr id="10" name="Text Placeholder 3">
            <a:extLst>
              <a:ext uri="{FF2B5EF4-FFF2-40B4-BE49-F238E27FC236}">
                <a16:creationId xmlns:a16="http://schemas.microsoft.com/office/drawing/2014/main" id="{0D9E1CBA-1283-1E41-B104-0F72CF772E9E}"/>
              </a:ext>
            </a:extLst>
          </p:cNvPr>
          <p:cNvSpPr>
            <a:spLocks noGrp="1"/>
          </p:cNvSpPr>
          <p:nvPr>
            <p:ph type="body" sz="half" idx="10" hasCustomPrompt="1"/>
          </p:nvPr>
        </p:nvSpPr>
        <p:spPr>
          <a:xfrm>
            <a:off x="911352" y="5211295"/>
            <a:ext cx="10061447" cy="460714"/>
          </a:xfrm>
        </p:spPr>
        <p:txBody>
          <a:bodyPr/>
          <a:lstStyle>
            <a:lvl1pPr marL="0" indent="0">
              <a:lnSpc>
                <a:spcPct val="100000"/>
              </a:lnSpc>
              <a:spcBef>
                <a:spcPts val="0"/>
              </a:spcBef>
              <a:buNone/>
              <a:defRPr sz="1200" b="0" i="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a:p>
            <a:pPr lvl="0"/>
            <a:r>
              <a:rPr lang="en-US"/>
              <a:t>Job title and location</a:t>
            </a:r>
          </a:p>
        </p:txBody>
      </p:sp>
      <p:sp>
        <p:nvSpPr>
          <p:cNvPr id="2" name="Title 1"/>
          <p:cNvSpPr>
            <a:spLocks noGrp="1"/>
          </p:cNvSpPr>
          <p:nvPr>
            <p:ph type="ctrTitle" hasCustomPrompt="1"/>
          </p:nvPr>
        </p:nvSpPr>
        <p:spPr>
          <a:xfrm>
            <a:off x="911352" y="2551065"/>
            <a:ext cx="10058400" cy="1913182"/>
          </a:xfrm>
        </p:spPr>
        <p:txBody>
          <a:bodyPr anchor="t" anchorCtr="0"/>
          <a:lstStyle>
            <a:lvl1pPr algn="l">
              <a:lnSpc>
                <a:spcPct val="80000"/>
              </a:lnSpc>
              <a:defRPr sz="13000">
                <a:gradFill>
                  <a:gsLst>
                    <a:gs pos="100000">
                      <a:schemeClr val="accent1"/>
                    </a:gs>
                    <a:gs pos="0">
                      <a:schemeClr val="accent2"/>
                    </a:gs>
                  </a:gsLst>
                  <a:lin ang="7200000" scaled="0"/>
                </a:gradFill>
              </a:defRPr>
            </a:lvl1pPr>
          </a:lstStyle>
          <a:p>
            <a:r>
              <a:rPr lang="en-US"/>
              <a:t>title</a:t>
            </a:r>
          </a:p>
        </p:txBody>
      </p:sp>
      <p:sp>
        <p:nvSpPr>
          <p:cNvPr id="3" name="Subtitle 2"/>
          <p:cNvSpPr>
            <a:spLocks noGrp="1"/>
          </p:cNvSpPr>
          <p:nvPr>
            <p:ph type="subTitle" idx="1" hasCustomPrompt="1"/>
          </p:nvPr>
        </p:nvSpPr>
        <p:spPr>
          <a:xfrm>
            <a:off x="914400" y="1993392"/>
            <a:ext cx="10058400" cy="640080"/>
          </a:xfrm>
        </p:spPr>
        <p:txBody>
          <a:bodyPr/>
          <a:lstStyle>
            <a:lvl1pPr marL="0" indent="0" algn="l">
              <a:buNone/>
              <a:defRPr sz="3900" b="0" i="0">
                <a:solidFill>
                  <a:schemeClr val="accent1"/>
                </a:solidFill>
                <a:latin typeface="Mute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3">
            <a:extLst>
              <a:ext uri="{FF2B5EF4-FFF2-40B4-BE49-F238E27FC236}">
                <a16:creationId xmlns:a16="http://schemas.microsoft.com/office/drawing/2014/main" id="{2AEED3FF-19AA-1141-B352-59213D8372F8}"/>
              </a:ext>
            </a:extLst>
          </p:cNvPr>
          <p:cNvSpPr>
            <a:spLocks noGrp="1"/>
          </p:cNvSpPr>
          <p:nvPr>
            <p:ph type="body" sz="half" idx="2" hasCustomPrompt="1"/>
          </p:nvPr>
        </p:nvSpPr>
        <p:spPr>
          <a:xfrm>
            <a:off x="911352" y="4387406"/>
            <a:ext cx="10061447" cy="274320"/>
          </a:xfrm>
        </p:spPr>
        <p:txBody>
          <a:bodyPr/>
          <a:lstStyle>
            <a:lvl1pPr marL="0" indent="0">
              <a:lnSpc>
                <a:spcPct val="100000"/>
              </a:lnSpc>
              <a:spcBef>
                <a:spcPts val="0"/>
              </a:spcBef>
              <a:buNone/>
              <a:defRPr sz="15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Client Name here</a:t>
            </a:r>
          </a:p>
        </p:txBody>
      </p:sp>
      <p:pic>
        <p:nvPicPr>
          <p:cNvPr id="13" name="Picture 12">
            <a:extLst>
              <a:ext uri="{FF2B5EF4-FFF2-40B4-BE49-F238E27FC236}">
                <a16:creationId xmlns:a16="http://schemas.microsoft.com/office/drawing/2014/main" id="{37898FD3-F0D3-E345-B727-82A0BF3F18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0779" y="580535"/>
            <a:ext cx="1637482" cy="219456"/>
          </a:xfrm>
          <a:prstGeom prst="rect">
            <a:avLst/>
          </a:prstGeom>
        </p:spPr>
      </p:pic>
      <p:sp>
        <p:nvSpPr>
          <p:cNvPr id="24" name="Picture Placeholder 22">
            <a:extLst>
              <a:ext uri="{FF2B5EF4-FFF2-40B4-BE49-F238E27FC236}">
                <a16:creationId xmlns:a16="http://schemas.microsoft.com/office/drawing/2014/main" id="{234066B8-53E8-E243-85FA-CF20D5B43B84}"/>
              </a:ext>
            </a:extLst>
          </p:cNvPr>
          <p:cNvSpPr>
            <a:spLocks noGrp="1"/>
          </p:cNvSpPr>
          <p:nvPr>
            <p:ph type="pic" sz="quarter" idx="12" hasCustomPrompt="1"/>
          </p:nvPr>
        </p:nvSpPr>
        <p:spPr>
          <a:xfrm>
            <a:off x="4952687" y="580535"/>
            <a:ext cx="1637482" cy="219456"/>
          </a:xfrm>
        </p:spPr>
        <p:txBody>
          <a:bodyPr anchor="ctr"/>
          <a:lstStyle>
            <a:lvl1pPr algn="ctr">
              <a:defRPr sz="800"/>
            </a:lvl1pPr>
          </a:lstStyle>
          <a:p>
            <a:r>
              <a:rPr lang="en-US" dirty="0"/>
              <a:t>Logo placeholder</a:t>
            </a:r>
          </a:p>
        </p:txBody>
      </p:sp>
      <p:sp>
        <p:nvSpPr>
          <p:cNvPr id="11" name="ClientName">
            <a:extLst>
              <a:ext uri="{FF2B5EF4-FFF2-40B4-BE49-F238E27FC236}">
                <a16:creationId xmlns:a16="http://schemas.microsoft.com/office/drawing/2014/main" id="{0632EDBB-736E-9E4B-AC83-B5462319976F}"/>
              </a:ext>
            </a:extLst>
          </p:cNvPr>
          <p:cNvSpPr txBox="1"/>
          <p:nvPr>
            <p:custDataLst>
              <p:tags r:id="rId2"/>
            </p:custDataLst>
          </p:nvPr>
        </p:nvSpPr>
        <p:spPr>
          <a:xfrm>
            <a:off x="928114" y="6327775"/>
            <a:ext cx="1645920" cy="184666"/>
          </a:xfrm>
          <a:prstGeom prst="rect">
            <a:avLst/>
          </a:prstGeom>
          <a:noFill/>
        </p:spPr>
        <p:txBody>
          <a:bodyPr wrap="square" lIns="0" tIns="0" rIns="0" bIns="0" rtlCol="0" anchor="t">
            <a:noAutofit/>
          </a:bodyPr>
          <a:lstStyle/>
          <a:p>
            <a:r>
              <a:rPr lang="en-US" sz="1200" dirty="0">
                <a:solidFill>
                  <a:schemeClr val="tx2"/>
                </a:solidFill>
                <a:latin typeface="Mute Light" pitchFamily="2" charset="77"/>
              </a:rPr>
              <a:t>welcome to brighter</a:t>
            </a:r>
          </a:p>
        </p:txBody>
      </p:sp>
      <p:sp>
        <p:nvSpPr>
          <p:cNvPr id="18" name="Text Placeholder 3">
            <a:extLst>
              <a:ext uri="{FF2B5EF4-FFF2-40B4-BE49-F238E27FC236}">
                <a16:creationId xmlns:a16="http://schemas.microsoft.com/office/drawing/2014/main" id="{387B54B7-B1D7-1B4B-B740-E0256E839D0F}"/>
              </a:ext>
            </a:extLst>
          </p:cNvPr>
          <p:cNvSpPr>
            <a:spLocks noGrp="1"/>
          </p:cNvSpPr>
          <p:nvPr>
            <p:ph type="body" sz="half" idx="14" hasCustomPrompt="1"/>
          </p:nvPr>
        </p:nvSpPr>
        <p:spPr>
          <a:xfrm>
            <a:off x="911352" y="4728214"/>
            <a:ext cx="10061447" cy="274320"/>
          </a:xfrm>
        </p:spPr>
        <p:txBody>
          <a:bodyPr/>
          <a:lstStyle>
            <a:lvl1pPr marL="0" indent="0">
              <a:lnSpc>
                <a:spcPct val="100000"/>
              </a:lnSpc>
              <a:spcBef>
                <a:spcPts val="0"/>
              </a:spcBef>
              <a:buNone/>
              <a:tabLst>
                <a:tab pos="1827213" algn="l"/>
              </a:tabLst>
              <a:defRPr sz="1200" b="0" i="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Date	Tab to add summary or subtitle</a:t>
            </a:r>
          </a:p>
        </p:txBody>
      </p:sp>
    </p:spTree>
    <p:extLst>
      <p:ext uri="{BB962C8B-B14F-4D97-AF65-F5344CB8AC3E}">
        <p14:creationId xmlns:p14="http://schemas.microsoft.com/office/powerpoint/2010/main" val="1773277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slide r2 short - green">
    <p:bg>
      <p:bgPr>
        <a:gradFill>
          <a:gsLst>
            <a:gs pos="100000">
              <a:schemeClr val="accent2"/>
            </a:gs>
            <a:gs pos="30000">
              <a:schemeClr val="accent1"/>
            </a:gs>
          </a:gsLst>
          <a:lin ang="18900000" scaled="1"/>
        </a:gradFill>
        <a:effectLst/>
      </p:bgPr>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20B3859C-D871-46A6-9AFB-CAAF4272A8A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2" name="Objekt 1" hidden="1">
                        <a:extLst>
                          <a:ext uri="{FF2B5EF4-FFF2-40B4-BE49-F238E27FC236}">
                            <a16:creationId xmlns:a16="http://schemas.microsoft.com/office/drawing/2014/main" id="{20B3859C-D871-46A6-9AFB-CAAF4272A8A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ubtitle 2"/>
          <p:cNvSpPr>
            <a:spLocks noGrp="1"/>
          </p:cNvSpPr>
          <p:nvPr>
            <p:ph type="subTitle" idx="1" hasCustomPrompt="1"/>
          </p:nvPr>
        </p:nvSpPr>
        <p:spPr>
          <a:xfrm>
            <a:off x="914400" y="1993392"/>
            <a:ext cx="10058400" cy="640080"/>
          </a:xfrm>
        </p:spPr>
        <p:txBody>
          <a:bodyPr/>
          <a:lstStyle>
            <a:lvl1pPr marL="0" indent="0" algn="l">
              <a:buNone/>
              <a:defRPr sz="3900" b="0" i="0">
                <a:solidFill>
                  <a:schemeClr val="bg1"/>
                </a:solidFill>
                <a:latin typeface="Mute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ClientName">
            <a:extLst>
              <a:ext uri="{FF2B5EF4-FFF2-40B4-BE49-F238E27FC236}">
                <a16:creationId xmlns:a16="http://schemas.microsoft.com/office/drawing/2014/main" id="{7D90B850-D089-AA40-8C8E-0EF978151E8F}"/>
              </a:ext>
            </a:extLst>
          </p:cNvPr>
          <p:cNvSpPr txBox="1"/>
          <p:nvPr>
            <p:custDataLst>
              <p:tags r:id="rId2"/>
            </p:custDataLst>
          </p:nvPr>
        </p:nvSpPr>
        <p:spPr>
          <a:xfrm>
            <a:off x="928114" y="6327775"/>
            <a:ext cx="1645920" cy="184666"/>
          </a:xfrm>
          <a:prstGeom prst="rect">
            <a:avLst/>
          </a:prstGeom>
          <a:noFill/>
        </p:spPr>
        <p:txBody>
          <a:bodyPr wrap="square" lIns="0" tIns="0" rIns="0" bIns="0" rtlCol="0" anchor="t">
            <a:noAutofit/>
          </a:bodyPr>
          <a:lstStyle/>
          <a:p>
            <a:r>
              <a:rPr lang="en-US" sz="1200" dirty="0">
                <a:solidFill>
                  <a:schemeClr val="bg1"/>
                </a:solidFill>
                <a:latin typeface="Mute Light" pitchFamily="2" charset="77"/>
              </a:rPr>
              <a:t>welcome to brighter</a:t>
            </a:r>
          </a:p>
        </p:txBody>
      </p:sp>
      <p:sp>
        <p:nvSpPr>
          <p:cNvPr id="13" name="Text Placeholder 3">
            <a:extLst>
              <a:ext uri="{FF2B5EF4-FFF2-40B4-BE49-F238E27FC236}">
                <a16:creationId xmlns:a16="http://schemas.microsoft.com/office/drawing/2014/main" id="{58F6CD80-73D4-6642-BC29-4C7327840116}"/>
              </a:ext>
            </a:extLst>
          </p:cNvPr>
          <p:cNvSpPr>
            <a:spLocks noGrp="1"/>
          </p:cNvSpPr>
          <p:nvPr>
            <p:ph type="body" sz="half" idx="10" hasCustomPrompt="1"/>
          </p:nvPr>
        </p:nvSpPr>
        <p:spPr>
          <a:xfrm>
            <a:off x="911352" y="5211295"/>
            <a:ext cx="10061447" cy="460714"/>
          </a:xfrm>
        </p:spPr>
        <p:txBody>
          <a:bodyPr/>
          <a:lstStyle>
            <a:lvl1pPr marL="0" indent="0">
              <a:lnSpc>
                <a:spcPct val="100000"/>
              </a:lnSpc>
              <a:spcBef>
                <a:spcPts val="0"/>
              </a:spcBef>
              <a:buNone/>
              <a:defRPr sz="1200" b="0"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br>
              <a:rPr lang="en-US"/>
            </a:br>
            <a:r>
              <a:rPr lang="en-US"/>
              <a:t>Job title and location</a:t>
            </a:r>
          </a:p>
        </p:txBody>
      </p:sp>
      <p:sp>
        <p:nvSpPr>
          <p:cNvPr id="14" name="Text Placeholder 3">
            <a:extLst>
              <a:ext uri="{FF2B5EF4-FFF2-40B4-BE49-F238E27FC236}">
                <a16:creationId xmlns:a16="http://schemas.microsoft.com/office/drawing/2014/main" id="{D45BCF03-C05C-4349-A9B7-478943C32754}"/>
              </a:ext>
            </a:extLst>
          </p:cNvPr>
          <p:cNvSpPr>
            <a:spLocks noGrp="1"/>
          </p:cNvSpPr>
          <p:nvPr>
            <p:ph type="body" sz="half" idx="2" hasCustomPrompt="1"/>
          </p:nvPr>
        </p:nvSpPr>
        <p:spPr>
          <a:xfrm>
            <a:off x="911352" y="4387406"/>
            <a:ext cx="10061447" cy="274320"/>
          </a:xfrm>
        </p:spPr>
        <p:txBody>
          <a:bodyPr/>
          <a:lstStyle>
            <a:lvl1pPr marL="0" indent="0">
              <a:lnSpc>
                <a:spcPct val="100000"/>
              </a:lnSpc>
              <a:spcBef>
                <a:spcPts val="0"/>
              </a:spcBef>
              <a:buNone/>
              <a:defRPr sz="1500" b="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Client Name here</a:t>
            </a:r>
          </a:p>
        </p:txBody>
      </p:sp>
      <p:sp>
        <p:nvSpPr>
          <p:cNvPr id="15" name="Text Placeholder 3">
            <a:extLst>
              <a:ext uri="{FF2B5EF4-FFF2-40B4-BE49-F238E27FC236}">
                <a16:creationId xmlns:a16="http://schemas.microsoft.com/office/drawing/2014/main" id="{886544B7-7E9F-2241-917E-09814E52C916}"/>
              </a:ext>
            </a:extLst>
          </p:cNvPr>
          <p:cNvSpPr>
            <a:spLocks noGrp="1"/>
          </p:cNvSpPr>
          <p:nvPr>
            <p:ph type="body" sz="half" idx="14" hasCustomPrompt="1"/>
          </p:nvPr>
        </p:nvSpPr>
        <p:spPr>
          <a:xfrm>
            <a:off x="911352" y="4728214"/>
            <a:ext cx="10061447" cy="274320"/>
          </a:xfrm>
        </p:spPr>
        <p:txBody>
          <a:bodyPr/>
          <a:lstStyle>
            <a:lvl1pPr marL="0" indent="0">
              <a:lnSpc>
                <a:spcPct val="100000"/>
              </a:lnSpc>
              <a:spcBef>
                <a:spcPts val="0"/>
              </a:spcBef>
              <a:buNone/>
              <a:tabLst>
                <a:tab pos="1827213" algn="l"/>
              </a:tabLst>
              <a:defRPr sz="1200" b="0"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Date	Tab to add summary or subtitle</a:t>
            </a:r>
          </a:p>
        </p:txBody>
      </p:sp>
      <p:sp>
        <p:nvSpPr>
          <p:cNvPr id="16" name="Picture Placeholder 22">
            <a:extLst>
              <a:ext uri="{FF2B5EF4-FFF2-40B4-BE49-F238E27FC236}">
                <a16:creationId xmlns:a16="http://schemas.microsoft.com/office/drawing/2014/main" id="{196E465C-5403-C843-A07D-2304AB6AD6AB}"/>
              </a:ext>
            </a:extLst>
          </p:cNvPr>
          <p:cNvSpPr>
            <a:spLocks noGrp="1"/>
          </p:cNvSpPr>
          <p:nvPr>
            <p:ph type="pic" sz="quarter" idx="11" hasCustomPrompt="1"/>
          </p:nvPr>
        </p:nvSpPr>
        <p:spPr>
          <a:xfrm>
            <a:off x="2936733" y="580535"/>
            <a:ext cx="1637482" cy="219456"/>
          </a:xfrm>
        </p:spPr>
        <p:txBody>
          <a:bodyPr anchor="ctr"/>
          <a:lstStyle>
            <a:lvl1pPr algn="ctr">
              <a:defRPr sz="800">
                <a:solidFill>
                  <a:schemeClr val="bg1"/>
                </a:solidFill>
              </a:defRPr>
            </a:lvl1pPr>
          </a:lstStyle>
          <a:p>
            <a:r>
              <a:rPr lang="en-US" dirty="0"/>
              <a:t>Logo placeholder</a:t>
            </a:r>
          </a:p>
        </p:txBody>
      </p:sp>
      <p:sp>
        <p:nvSpPr>
          <p:cNvPr id="17" name="Picture Placeholder 22">
            <a:extLst>
              <a:ext uri="{FF2B5EF4-FFF2-40B4-BE49-F238E27FC236}">
                <a16:creationId xmlns:a16="http://schemas.microsoft.com/office/drawing/2014/main" id="{BF1CCDA0-BD43-9349-BE7E-2B1EAC16ED15}"/>
              </a:ext>
            </a:extLst>
          </p:cNvPr>
          <p:cNvSpPr>
            <a:spLocks noGrp="1"/>
          </p:cNvSpPr>
          <p:nvPr>
            <p:ph type="pic" sz="quarter" idx="12" hasCustomPrompt="1"/>
          </p:nvPr>
        </p:nvSpPr>
        <p:spPr>
          <a:xfrm>
            <a:off x="4952687" y="580535"/>
            <a:ext cx="1637482" cy="219456"/>
          </a:xfrm>
        </p:spPr>
        <p:txBody>
          <a:bodyPr anchor="ctr"/>
          <a:lstStyle>
            <a:lvl1pPr algn="ctr">
              <a:defRPr sz="800">
                <a:solidFill>
                  <a:schemeClr val="bg1"/>
                </a:solidFill>
              </a:defRPr>
            </a:lvl1pPr>
          </a:lstStyle>
          <a:p>
            <a:r>
              <a:rPr lang="en-US" dirty="0"/>
              <a:t>Logo placeholder</a:t>
            </a:r>
          </a:p>
        </p:txBody>
      </p:sp>
      <p:pic>
        <p:nvPicPr>
          <p:cNvPr id="19" name="Picture 18" descr="A close up of a logo&#10;&#10;Description automatically generated">
            <a:extLst>
              <a:ext uri="{FF2B5EF4-FFF2-40B4-BE49-F238E27FC236}">
                <a16:creationId xmlns:a16="http://schemas.microsoft.com/office/drawing/2014/main" id="{B5D224A0-AAD7-2747-980F-9DD550FD95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2186" y="580535"/>
            <a:ext cx="1629040" cy="219456"/>
          </a:xfrm>
          <a:prstGeom prst="rect">
            <a:avLst/>
          </a:prstGeom>
        </p:spPr>
      </p:pic>
      <p:sp>
        <p:nvSpPr>
          <p:cNvPr id="18" name="Title 1">
            <a:extLst>
              <a:ext uri="{FF2B5EF4-FFF2-40B4-BE49-F238E27FC236}">
                <a16:creationId xmlns:a16="http://schemas.microsoft.com/office/drawing/2014/main" id="{1538E70D-769E-C244-8F78-ED70CBA6F9E4}"/>
              </a:ext>
            </a:extLst>
          </p:cNvPr>
          <p:cNvSpPr>
            <a:spLocks noGrp="1"/>
          </p:cNvSpPr>
          <p:nvPr>
            <p:ph type="ctrTitle" hasCustomPrompt="1"/>
          </p:nvPr>
        </p:nvSpPr>
        <p:spPr>
          <a:xfrm>
            <a:off x="911352" y="2551065"/>
            <a:ext cx="10058400" cy="1913182"/>
          </a:xfrm>
        </p:spPr>
        <p:txBody>
          <a:bodyPr anchor="t" anchorCtr="0"/>
          <a:lstStyle>
            <a:lvl1pPr algn="l">
              <a:lnSpc>
                <a:spcPct val="80000"/>
              </a:lnSpc>
              <a:defRPr sz="13000">
                <a:solidFill>
                  <a:schemeClr val="bg1"/>
                </a:solidFill>
              </a:defRPr>
            </a:lvl1pPr>
          </a:lstStyle>
          <a:p>
            <a:r>
              <a:rPr lang="en-US"/>
              <a:t>title</a:t>
            </a:r>
          </a:p>
        </p:txBody>
      </p:sp>
      <p:sp>
        <p:nvSpPr>
          <p:cNvPr id="20" name="Text Placeholder 3">
            <a:extLst>
              <a:ext uri="{FF2B5EF4-FFF2-40B4-BE49-F238E27FC236}">
                <a16:creationId xmlns:a16="http://schemas.microsoft.com/office/drawing/2014/main" id="{F1F72756-0534-9243-9EBF-47334DE05C6F}"/>
              </a:ext>
            </a:extLst>
          </p:cNvPr>
          <p:cNvSpPr>
            <a:spLocks noGrp="1"/>
          </p:cNvSpPr>
          <p:nvPr>
            <p:ph type="body" sz="half" idx="13" hasCustomPrompt="1"/>
          </p:nvPr>
        </p:nvSpPr>
        <p:spPr>
          <a:xfrm>
            <a:off x="6096000" y="6332681"/>
            <a:ext cx="3886200" cy="301752"/>
          </a:xfrm>
        </p:spPr>
        <p:txBody>
          <a:bodyPr vert="horz" lIns="0" tIns="0" rIns="0" bIns="0" rtlCol="0" anchor="t" anchorCtr="0">
            <a:noAutofit/>
          </a:bodyPr>
          <a:lstStyle>
            <a:lvl1pPr>
              <a:defRPr lang="en-US" sz="600" b="0" baseline="0" dirty="0">
                <a:solidFill>
                  <a:schemeClr val="bg1"/>
                </a:solidFill>
                <a:latin typeface="+mn-lt"/>
                <a:cs typeface="Calibri" panose="020F0502020204030204" pitchFamily="34" charset="0"/>
              </a:defRPr>
            </a:lvl1pPr>
          </a:lstStyle>
          <a:p>
            <a:pPr lvl="0">
              <a:lnSpc>
                <a:spcPct val="90000"/>
              </a:lnSpc>
              <a:spcBef>
                <a:spcPts val="1000"/>
              </a:spcBef>
            </a:pPr>
            <a:r>
              <a:rPr lang="en-US"/>
              <a:t>Copyright 2020 Mercer LLC. All rights reserved.</a:t>
            </a:r>
          </a:p>
        </p:txBody>
      </p:sp>
    </p:spTree>
    <p:extLst>
      <p:ext uri="{BB962C8B-B14F-4D97-AF65-F5344CB8AC3E}">
        <p14:creationId xmlns:p14="http://schemas.microsoft.com/office/powerpoint/2010/main" val="1637116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73D6AA37-4C76-4C9C-A053-99561F37749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6" name="Objekt 5" hidden="1">
                        <a:extLst>
                          <a:ext uri="{FF2B5EF4-FFF2-40B4-BE49-F238E27FC236}">
                            <a16:creationId xmlns:a16="http://schemas.microsoft.com/office/drawing/2014/main" id="{73D6AA37-4C76-4C9C-A053-99561F3774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DCD275F4-F826-4263-ABE5-FC57C65525FB}"/>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1" i="0" baseline="0" dirty="0">
              <a:latin typeface="Grifo S" panose="02050803090505060204" pitchFamily="18" charset="0"/>
              <a:ea typeface="+mj-ea"/>
              <a:cs typeface="+mj-cs"/>
              <a:sym typeface="Grifo S" panose="02050803090505060204" pitchFamily="18" charset="0"/>
            </a:endParaRPr>
          </a:p>
        </p:txBody>
      </p:sp>
      <p:sp>
        <p:nvSpPr>
          <p:cNvPr id="2" name="Title 1"/>
          <p:cNvSpPr>
            <a:spLocks noGrp="1"/>
          </p:cNvSpPr>
          <p:nvPr>
            <p:ph type="title" hasCustomPrompt="1"/>
          </p:nvPr>
        </p:nvSpPr>
        <p:spPr>
          <a:xfrm>
            <a:off x="924560" y="580644"/>
            <a:ext cx="10058400" cy="822960"/>
          </a:xfrm>
        </p:spPr>
        <p:txBody>
          <a:bodyPr/>
          <a:lstStyle/>
          <a:p>
            <a:r>
              <a:rPr lang="en-US"/>
              <a:t>Click to edit Master title style</a:t>
            </a:r>
          </a:p>
        </p:txBody>
      </p:sp>
      <p:sp>
        <p:nvSpPr>
          <p:cNvPr id="3" name="Content Placeholder 2"/>
          <p:cNvSpPr>
            <a:spLocks noGrp="1"/>
          </p:cNvSpPr>
          <p:nvPr>
            <p:ph idx="1" hasCustomPrompt="1"/>
          </p:nvPr>
        </p:nvSpPr>
        <p:spPr>
          <a:xfrm>
            <a:off x="914400" y="1985962"/>
            <a:ext cx="10058400" cy="4148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8ADCFB46-379B-5247-8CA3-72B87FA19886}"/>
              </a:ext>
            </a:extLst>
          </p:cNvPr>
          <p:cNvSpPr>
            <a:spLocks noGrp="1"/>
          </p:cNvSpPr>
          <p:nvPr>
            <p:ph type="ftr" sz="quarter" idx="10"/>
          </p:nvPr>
        </p:nvSpPr>
        <p:spPr>
          <a:xfrm>
            <a:off x="2617788" y="6334907"/>
            <a:ext cx="3200400" cy="124531"/>
          </a:xfrm>
          <a:prstGeom prst="rect">
            <a:avLst/>
          </a:prstGeom>
        </p:spPr>
        <p:txBody>
          <a:bodyPr/>
          <a:lstStyle>
            <a:lvl1pPr>
              <a:defRPr sz="600">
                <a:solidFill>
                  <a:schemeClr val="bg2"/>
                </a:solidFill>
              </a:defRPr>
            </a:lvl1pPr>
          </a:lstStyle>
          <a:p>
            <a:pPr>
              <a:lnSpc>
                <a:spcPct val="90000"/>
              </a:lnSpc>
              <a:spcBef>
                <a:spcPts val="1000"/>
              </a:spcBef>
              <a:buFont typeface="Arial" panose="020B0604020202020204" pitchFamily="34" charset="0"/>
              <a:buNone/>
            </a:pPr>
            <a:endParaRPr lang="en-US" dirty="0"/>
          </a:p>
        </p:txBody>
      </p:sp>
    </p:spTree>
    <p:extLst>
      <p:ext uri="{BB962C8B-B14F-4D97-AF65-F5344CB8AC3E}">
        <p14:creationId xmlns:p14="http://schemas.microsoft.com/office/powerpoint/2010/main" val="168487431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itle and 2 content">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B914CD87-2421-43AE-9E92-94D57793DA4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7" name="Objekt 6" hidden="1">
                        <a:extLst>
                          <a:ext uri="{FF2B5EF4-FFF2-40B4-BE49-F238E27FC236}">
                            <a16:creationId xmlns:a16="http://schemas.microsoft.com/office/drawing/2014/main" id="{B914CD87-2421-43AE-9E92-94D57793DA4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id="{8767E9BF-94D3-408B-8154-5FE2B83EDF70}"/>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1" i="0" baseline="0" dirty="0">
              <a:latin typeface="Grifo S" panose="02050803090505060204" pitchFamily="18" charset="0"/>
              <a:ea typeface="+mj-ea"/>
              <a:cs typeface="+mj-cs"/>
              <a:sym typeface="Grifo S" panose="02050803090505060204" pitchFamily="18" charset="0"/>
            </a:endParaRPr>
          </a:p>
        </p:txBody>
      </p:sp>
      <p:sp>
        <p:nvSpPr>
          <p:cNvPr id="2" name="Title 1"/>
          <p:cNvSpPr>
            <a:spLocks noGrp="1"/>
          </p:cNvSpPr>
          <p:nvPr>
            <p:ph type="title" hasCustomPrompt="1"/>
          </p:nvPr>
        </p:nvSpPr>
        <p:spPr>
          <a:xfrm>
            <a:off x="924560" y="579120"/>
            <a:ext cx="10058400" cy="822960"/>
          </a:xfrm>
        </p:spPr>
        <p:txBody>
          <a:bodyPr/>
          <a:lstStyle/>
          <a:p>
            <a:r>
              <a:rPr lang="en-US"/>
              <a:t>Click to edit Master title style</a:t>
            </a:r>
          </a:p>
        </p:txBody>
      </p:sp>
      <p:sp>
        <p:nvSpPr>
          <p:cNvPr id="3" name="Content Placeholder 2"/>
          <p:cNvSpPr>
            <a:spLocks noGrp="1"/>
          </p:cNvSpPr>
          <p:nvPr>
            <p:ph sz="half" idx="1" hasCustomPrompt="1"/>
          </p:nvPr>
        </p:nvSpPr>
        <p:spPr>
          <a:xfrm>
            <a:off x="924560" y="1989566"/>
            <a:ext cx="4754880" cy="3931920"/>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096000" y="1981200"/>
            <a:ext cx="4754880" cy="3931920"/>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973E834-FAE9-5C42-B3E9-1EC2CB209FD3}"/>
              </a:ext>
            </a:extLst>
          </p:cNvPr>
          <p:cNvSpPr>
            <a:spLocks noGrp="1"/>
          </p:cNvSpPr>
          <p:nvPr>
            <p:ph type="ftr" sz="quarter" idx="10"/>
          </p:nvPr>
        </p:nvSpPr>
        <p:spPr>
          <a:xfrm>
            <a:off x="2617788" y="6334907"/>
            <a:ext cx="3200400" cy="124531"/>
          </a:xfrm>
          <a:prstGeom prst="rect">
            <a:avLst/>
          </a:prstGeom>
        </p:spPr>
        <p:txBody>
          <a:bodyPr/>
          <a:lstStyle>
            <a:lvl1pPr>
              <a:defRPr sz="600">
                <a:solidFill>
                  <a:schemeClr val="bg2"/>
                </a:solidFill>
              </a:defRPr>
            </a:lvl1pPr>
          </a:lstStyle>
          <a:p>
            <a:pPr>
              <a:lnSpc>
                <a:spcPct val="90000"/>
              </a:lnSpc>
              <a:spcBef>
                <a:spcPts val="1000"/>
              </a:spcBef>
              <a:buFont typeface="Arial" panose="020B0604020202020204" pitchFamily="34" charset="0"/>
              <a:buNone/>
            </a:pPr>
            <a:r>
              <a:rPr lang="en-US" dirty="0"/>
              <a:t>Mercer Solution Outline</a:t>
            </a:r>
          </a:p>
        </p:txBody>
      </p:sp>
    </p:spTree>
    <p:extLst>
      <p:ext uri="{BB962C8B-B14F-4D97-AF65-F5344CB8AC3E}">
        <p14:creationId xmlns:p14="http://schemas.microsoft.com/office/powerpoint/2010/main" val="2691041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24560" y="580644"/>
            <a:ext cx="10058400" cy="82296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8E67CBF7-E251-EC4A-AA31-C64E52208275}"/>
              </a:ext>
            </a:extLst>
          </p:cNvPr>
          <p:cNvSpPr>
            <a:spLocks noGrp="1"/>
          </p:cNvSpPr>
          <p:nvPr>
            <p:ph type="ftr" sz="quarter" idx="10"/>
          </p:nvPr>
        </p:nvSpPr>
        <p:spPr>
          <a:xfrm>
            <a:off x="2617788" y="6334907"/>
            <a:ext cx="3200400" cy="124531"/>
          </a:xfrm>
          <a:prstGeom prst="rect">
            <a:avLst/>
          </a:prstGeom>
        </p:spPr>
        <p:txBody>
          <a:bodyPr/>
          <a:lstStyle>
            <a:lvl1pPr>
              <a:defRPr sz="600">
                <a:solidFill>
                  <a:schemeClr val="bg2"/>
                </a:solidFill>
              </a:defRPr>
            </a:lvl1pPr>
          </a:lstStyle>
          <a:p>
            <a:pPr>
              <a:lnSpc>
                <a:spcPct val="90000"/>
              </a:lnSpc>
              <a:spcBef>
                <a:spcPts val="1000"/>
              </a:spcBef>
              <a:buFont typeface="Arial" panose="020B0604020202020204" pitchFamily="34" charset="0"/>
              <a:buNone/>
            </a:pPr>
            <a:r>
              <a:rPr lang="en-US"/>
              <a:t>FileNameGoesHere &gt; Insert &gt; Header and Footer &gt; to change</a:t>
            </a:r>
          </a:p>
        </p:txBody>
      </p:sp>
    </p:spTree>
    <p:extLst>
      <p:ext uri="{BB962C8B-B14F-4D97-AF65-F5344CB8AC3E}">
        <p14:creationId xmlns:p14="http://schemas.microsoft.com/office/powerpoint/2010/main" val="17661318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itle and 3 conten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6A830AD1-4FE3-406B-8FFE-FD9CD68FC0E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8" name="Objekt 7" hidden="1">
                        <a:extLst>
                          <a:ext uri="{FF2B5EF4-FFF2-40B4-BE49-F238E27FC236}">
                            <a16:creationId xmlns:a16="http://schemas.microsoft.com/office/drawing/2014/main" id="{6A830AD1-4FE3-406B-8FFE-FD9CD68FC0E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0AD964C9-1162-4995-AFFD-56177853CD04}"/>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1" i="0" baseline="0" dirty="0">
              <a:latin typeface="Grifo S" panose="02050803090505060204" pitchFamily="18" charset="0"/>
              <a:ea typeface="+mj-ea"/>
              <a:cs typeface="+mj-cs"/>
              <a:sym typeface="Grifo S" panose="02050803090505060204" pitchFamily="18" charset="0"/>
            </a:endParaRPr>
          </a:p>
        </p:txBody>
      </p:sp>
      <p:sp>
        <p:nvSpPr>
          <p:cNvPr id="2" name="Title 1"/>
          <p:cNvSpPr>
            <a:spLocks noGrp="1"/>
          </p:cNvSpPr>
          <p:nvPr>
            <p:ph type="title" hasCustomPrompt="1"/>
          </p:nvPr>
        </p:nvSpPr>
        <p:spPr>
          <a:xfrm>
            <a:off x="924560" y="579120"/>
            <a:ext cx="10058400" cy="822960"/>
          </a:xfrm>
        </p:spPr>
        <p:txBody>
          <a:bodyPr/>
          <a:lstStyle/>
          <a:p>
            <a:r>
              <a:rPr lang="en-US"/>
              <a:t>Click to edit Master title style</a:t>
            </a:r>
          </a:p>
        </p:txBody>
      </p:sp>
      <p:sp>
        <p:nvSpPr>
          <p:cNvPr id="3" name="Content Placeholder 2"/>
          <p:cNvSpPr>
            <a:spLocks noGrp="1"/>
          </p:cNvSpPr>
          <p:nvPr>
            <p:ph sz="half" idx="1" hasCustomPrompt="1"/>
          </p:nvPr>
        </p:nvSpPr>
        <p:spPr>
          <a:xfrm>
            <a:off x="914400" y="1989566"/>
            <a:ext cx="2990088" cy="3931920"/>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448556" y="1989566"/>
            <a:ext cx="2990088" cy="3931920"/>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8843051B-83E0-8349-9BF3-DE1F41CB4459}"/>
              </a:ext>
            </a:extLst>
          </p:cNvPr>
          <p:cNvSpPr>
            <a:spLocks noGrp="1"/>
          </p:cNvSpPr>
          <p:nvPr>
            <p:ph sz="half" idx="10" hasCustomPrompt="1"/>
          </p:nvPr>
        </p:nvSpPr>
        <p:spPr>
          <a:xfrm>
            <a:off x="7982712" y="1989566"/>
            <a:ext cx="2990088" cy="3931920"/>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D9B6E78C-B2C5-ED42-BA61-8D11B865FE0E}"/>
              </a:ext>
            </a:extLst>
          </p:cNvPr>
          <p:cNvSpPr>
            <a:spLocks noGrp="1"/>
          </p:cNvSpPr>
          <p:nvPr>
            <p:ph type="ftr" sz="quarter" idx="11"/>
          </p:nvPr>
        </p:nvSpPr>
        <p:spPr>
          <a:xfrm>
            <a:off x="2617788" y="6334907"/>
            <a:ext cx="3200400" cy="124531"/>
          </a:xfrm>
          <a:prstGeom prst="rect">
            <a:avLst/>
          </a:prstGeom>
        </p:spPr>
        <p:txBody>
          <a:bodyPr/>
          <a:lstStyle>
            <a:lvl1pPr>
              <a:defRPr sz="600">
                <a:solidFill>
                  <a:schemeClr val="bg2"/>
                </a:solidFill>
              </a:defRPr>
            </a:lvl1pPr>
          </a:lstStyle>
          <a:p>
            <a:pPr>
              <a:lnSpc>
                <a:spcPct val="90000"/>
              </a:lnSpc>
              <a:spcBef>
                <a:spcPts val="1000"/>
              </a:spcBef>
              <a:buFont typeface="Arial" panose="020B0604020202020204" pitchFamily="34" charset="0"/>
              <a:buNone/>
            </a:pPr>
            <a:r>
              <a:rPr lang="en-US" dirty="0"/>
              <a:t>Mercer Solution Outline</a:t>
            </a:r>
          </a:p>
        </p:txBody>
      </p:sp>
    </p:spTree>
    <p:extLst>
      <p:ext uri="{BB962C8B-B14F-4D97-AF65-F5344CB8AC3E}">
        <p14:creationId xmlns:p14="http://schemas.microsoft.com/office/powerpoint/2010/main" val="973777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CDE55E67-A731-4014-A805-F68AF377B40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5" name="Objekt 4" hidden="1">
                        <a:extLst>
                          <a:ext uri="{FF2B5EF4-FFF2-40B4-BE49-F238E27FC236}">
                            <a16:creationId xmlns:a16="http://schemas.microsoft.com/office/drawing/2014/main" id="{CDE55E67-A731-4014-A805-F68AF377B40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hteck 3" hidden="1">
            <a:extLst>
              <a:ext uri="{FF2B5EF4-FFF2-40B4-BE49-F238E27FC236}">
                <a16:creationId xmlns:a16="http://schemas.microsoft.com/office/drawing/2014/main" id="{C3278A07-4D3D-48AC-9EDB-8DEA94B1921D}"/>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1" i="0" baseline="0" dirty="0">
              <a:latin typeface="Grifo S" panose="02050803090505060204" pitchFamily="18" charset="0"/>
              <a:ea typeface="+mj-ea"/>
              <a:cs typeface="+mj-cs"/>
              <a:sym typeface="Grifo S" panose="02050803090505060204" pitchFamily="18" charset="0"/>
            </a:endParaRPr>
          </a:p>
        </p:txBody>
      </p:sp>
      <p:sp>
        <p:nvSpPr>
          <p:cNvPr id="2" name="Title 1"/>
          <p:cNvSpPr>
            <a:spLocks noGrp="1"/>
          </p:cNvSpPr>
          <p:nvPr>
            <p:ph type="title" hasCustomPrompt="1"/>
          </p:nvPr>
        </p:nvSpPr>
        <p:spPr>
          <a:xfrm>
            <a:off x="924560" y="580644"/>
            <a:ext cx="10058400" cy="822960"/>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8E67CBF7-E251-EC4A-AA31-C64E52208275}"/>
              </a:ext>
            </a:extLst>
          </p:cNvPr>
          <p:cNvSpPr>
            <a:spLocks noGrp="1"/>
          </p:cNvSpPr>
          <p:nvPr>
            <p:ph type="ftr" sz="quarter" idx="10"/>
          </p:nvPr>
        </p:nvSpPr>
        <p:spPr>
          <a:xfrm>
            <a:off x="2617788" y="6334907"/>
            <a:ext cx="3200400" cy="124531"/>
          </a:xfrm>
          <a:prstGeom prst="rect">
            <a:avLst/>
          </a:prstGeom>
        </p:spPr>
        <p:txBody>
          <a:bodyPr/>
          <a:lstStyle>
            <a:lvl1pPr>
              <a:defRPr sz="600">
                <a:solidFill>
                  <a:schemeClr val="bg2"/>
                </a:solidFill>
              </a:defRPr>
            </a:lvl1pPr>
          </a:lstStyle>
          <a:p>
            <a:pPr>
              <a:lnSpc>
                <a:spcPct val="90000"/>
              </a:lnSpc>
              <a:spcBef>
                <a:spcPts val="1000"/>
              </a:spcBef>
              <a:buFont typeface="Arial" panose="020B0604020202020204" pitchFamily="34" charset="0"/>
              <a:buNone/>
            </a:pPr>
            <a:r>
              <a:rPr lang="en-US" dirty="0"/>
              <a:t>ALDI AIS Proposal</a:t>
            </a:r>
          </a:p>
        </p:txBody>
      </p:sp>
      <p:sp>
        <p:nvSpPr>
          <p:cNvPr id="6" name="TextBox 5">
            <a:extLst>
              <a:ext uri="{FF2B5EF4-FFF2-40B4-BE49-F238E27FC236}">
                <a16:creationId xmlns:a16="http://schemas.microsoft.com/office/drawing/2014/main" id="{7D59DE2D-6730-0949-A37B-BEF56F5F8851}"/>
              </a:ext>
            </a:extLst>
          </p:cNvPr>
          <p:cNvSpPr txBox="1"/>
          <p:nvPr/>
        </p:nvSpPr>
        <p:spPr>
          <a:xfrm>
            <a:off x="-1610436" y="201986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84406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832EDAC6-75E8-4D34-BC66-A297F61AC2B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6" name="Objekt 5" hidden="1">
                        <a:extLst>
                          <a:ext uri="{FF2B5EF4-FFF2-40B4-BE49-F238E27FC236}">
                            <a16:creationId xmlns:a16="http://schemas.microsoft.com/office/drawing/2014/main" id="{832EDAC6-75E8-4D34-BC66-A297F61A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ABF05D89-E7CD-460D-BA08-4CF33BF973CC}"/>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5000" b="1" i="0" baseline="0" dirty="0">
              <a:latin typeface="Grifo S" panose="02050803090505060204" pitchFamily="18" charset="0"/>
              <a:ea typeface="+mj-ea"/>
              <a:cs typeface="+mj-cs"/>
              <a:sym typeface="Grifo S" panose="02050803090505060204" pitchFamily="18" charset="0"/>
            </a:endParaRPr>
          </a:p>
        </p:txBody>
      </p:sp>
      <p:sp>
        <p:nvSpPr>
          <p:cNvPr id="2" name="Title 1"/>
          <p:cNvSpPr>
            <a:spLocks noGrp="1"/>
          </p:cNvSpPr>
          <p:nvPr>
            <p:ph type="title" hasCustomPrompt="1"/>
          </p:nvPr>
        </p:nvSpPr>
        <p:spPr>
          <a:xfrm>
            <a:off x="2852927" y="2286000"/>
            <a:ext cx="7589520" cy="1920240"/>
          </a:xfrm>
        </p:spPr>
        <p:txBody>
          <a:bodyPr anchor="t"/>
          <a:lstStyle>
            <a:lvl1pPr>
              <a:lnSpc>
                <a:spcPts val="5000"/>
              </a:lnSpc>
              <a:defRPr sz="5000"/>
            </a:lvl1pPr>
          </a:lstStyle>
          <a:p>
            <a:r>
              <a:rPr lang="en-US"/>
              <a:t>Click to edit quote</a:t>
            </a:r>
          </a:p>
        </p:txBody>
      </p:sp>
      <p:sp>
        <p:nvSpPr>
          <p:cNvPr id="4" name="Text Placeholder 3"/>
          <p:cNvSpPr>
            <a:spLocks noGrp="1"/>
          </p:cNvSpPr>
          <p:nvPr>
            <p:ph type="body" sz="half" idx="2" hasCustomPrompt="1"/>
          </p:nvPr>
        </p:nvSpPr>
        <p:spPr>
          <a:xfrm>
            <a:off x="2871215" y="4626864"/>
            <a:ext cx="4572000" cy="457200"/>
          </a:xfrm>
        </p:spPr>
        <p:txBody>
          <a:bodyPr/>
          <a:lstStyle>
            <a:lvl1pPr marL="0" indent="0">
              <a:buNone/>
              <a:defRPr sz="1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 goes here</a:t>
            </a:r>
          </a:p>
        </p:txBody>
      </p:sp>
      <p:sp>
        <p:nvSpPr>
          <p:cNvPr id="3" name="Footer Placeholder 2">
            <a:extLst>
              <a:ext uri="{FF2B5EF4-FFF2-40B4-BE49-F238E27FC236}">
                <a16:creationId xmlns:a16="http://schemas.microsoft.com/office/drawing/2014/main" id="{9C7D3A19-4BC7-7F40-8534-816DFED87905}"/>
              </a:ext>
            </a:extLst>
          </p:cNvPr>
          <p:cNvSpPr>
            <a:spLocks noGrp="1"/>
          </p:cNvSpPr>
          <p:nvPr>
            <p:ph type="ftr" sz="quarter" idx="10"/>
          </p:nvPr>
        </p:nvSpPr>
        <p:spPr>
          <a:xfrm>
            <a:off x="2617788" y="6334907"/>
            <a:ext cx="3200400" cy="124531"/>
          </a:xfrm>
          <a:prstGeom prst="rect">
            <a:avLst/>
          </a:prstGeom>
        </p:spPr>
        <p:txBody>
          <a:bodyPr/>
          <a:lstStyle>
            <a:lvl1pPr>
              <a:defRPr sz="600">
                <a:solidFill>
                  <a:schemeClr val="bg2"/>
                </a:solidFill>
              </a:defRPr>
            </a:lvl1pPr>
          </a:lstStyle>
          <a:p>
            <a:pPr>
              <a:lnSpc>
                <a:spcPct val="90000"/>
              </a:lnSpc>
              <a:spcBef>
                <a:spcPts val="1000"/>
              </a:spcBef>
              <a:buFont typeface="Arial" panose="020B0604020202020204" pitchFamily="34" charset="0"/>
              <a:buNone/>
            </a:pPr>
            <a:r>
              <a:rPr lang="en-US" dirty="0"/>
              <a:t>Mercer Solution Outline</a:t>
            </a:r>
          </a:p>
        </p:txBody>
      </p:sp>
    </p:spTree>
    <p:extLst>
      <p:ext uri="{BB962C8B-B14F-4D97-AF65-F5344CB8AC3E}">
        <p14:creationId xmlns:p14="http://schemas.microsoft.com/office/powerpoint/2010/main" val="2311074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 image">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0808B082-4D2F-4073-AD7A-17827D229F9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3" name="Objekt 2" hidden="1">
                        <a:extLst>
                          <a:ext uri="{FF2B5EF4-FFF2-40B4-BE49-F238E27FC236}">
                            <a16:creationId xmlns:a16="http://schemas.microsoft.com/office/drawing/2014/main" id="{0808B082-4D2F-4073-AD7A-17827D229F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33096D22-9026-4A38-981C-244E18B554A3}"/>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5000" b="1" i="0" baseline="0" dirty="0">
              <a:latin typeface="Grifo S" panose="02050803090505060204" pitchFamily="18" charset="0"/>
              <a:ea typeface="+mj-ea"/>
              <a:cs typeface="+mj-cs"/>
              <a:sym typeface="Grifo S" panose="02050803090505060204" pitchFamily="18" charset="0"/>
            </a:endParaRPr>
          </a:p>
        </p:txBody>
      </p:sp>
      <p:sp>
        <p:nvSpPr>
          <p:cNvPr id="6" name="Picture Placeholder 5">
            <a:extLst>
              <a:ext uri="{FF2B5EF4-FFF2-40B4-BE49-F238E27FC236}">
                <a16:creationId xmlns:a16="http://schemas.microsoft.com/office/drawing/2014/main" id="{74DF3DE9-C189-C04B-834D-EC085EE87CBF}"/>
              </a:ext>
            </a:extLst>
          </p:cNvPr>
          <p:cNvSpPr>
            <a:spLocks noGrp="1"/>
          </p:cNvSpPr>
          <p:nvPr>
            <p:ph type="pic" sz="quarter" idx="10" hasCustomPrompt="1"/>
          </p:nvPr>
        </p:nvSpPr>
        <p:spPr>
          <a:xfrm>
            <a:off x="0" y="0"/>
            <a:ext cx="12192000" cy="6858000"/>
          </a:xfrm>
        </p:spPr>
        <p:txBody>
          <a:bodyPr/>
          <a:lstStyle>
            <a:lvl1pPr>
              <a:defRPr sz="1600"/>
            </a:lvl1pPr>
          </a:lstStyle>
          <a:p>
            <a:r>
              <a:rPr lang="en-US" dirty="0"/>
              <a:t>Click picture placeholder to insert image. Once placed send placeholder to back of text.</a:t>
            </a:r>
          </a:p>
        </p:txBody>
      </p:sp>
      <p:pic>
        <p:nvPicPr>
          <p:cNvPr id="5" name="Picture 4">
            <a:extLst>
              <a:ext uri="{FF2B5EF4-FFF2-40B4-BE49-F238E27FC236}">
                <a16:creationId xmlns:a16="http://schemas.microsoft.com/office/drawing/2014/main" id="{F15676D6-9FCB-EA42-80CA-141BCFF3C06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0" y="6324600"/>
            <a:ext cx="873647" cy="117087"/>
          </a:xfrm>
          <a:prstGeom prst="rect">
            <a:avLst/>
          </a:prstGeom>
        </p:spPr>
      </p:pic>
      <p:sp>
        <p:nvSpPr>
          <p:cNvPr id="7" name="Title 1">
            <a:extLst>
              <a:ext uri="{FF2B5EF4-FFF2-40B4-BE49-F238E27FC236}">
                <a16:creationId xmlns:a16="http://schemas.microsoft.com/office/drawing/2014/main" id="{AF00461B-8488-2648-A56F-3C57610530DC}"/>
              </a:ext>
            </a:extLst>
          </p:cNvPr>
          <p:cNvSpPr>
            <a:spLocks noGrp="1"/>
          </p:cNvSpPr>
          <p:nvPr>
            <p:ph type="title" hasCustomPrompt="1"/>
          </p:nvPr>
        </p:nvSpPr>
        <p:spPr>
          <a:xfrm>
            <a:off x="2852927" y="2286000"/>
            <a:ext cx="7589520" cy="1920240"/>
          </a:xfrm>
        </p:spPr>
        <p:txBody>
          <a:bodyPr anchor="t"/>
          <a:lstStyle>
            <a:lvl1pPr>
              <a:lnSpc>
                <a:spcPts val="5000"/>
              </a:lnSpc>
              <a:defRPr sz="5000"/>
            </a:lvl1pPr>
          </a:lstStyle>
          <a:p>
            <a:r>
              <a:rPr lang="en-US"/>
              <a:t>Click to edit quote</a:t>
            </a:r>
          </a:p>
        </p:txBody>
      </p:sp>
      <p:sp>
        <p:nvSpPr>
          <p:cNvPr id="8" name="Text Placeholder 3">
            <a:extLst>
              <a:ext uri="{FF2B5EF4-FFF2-40B4-BE49-F238E27FC236}">
                <a16:creationId xmlns:a16="http://schemas.microsoft.com/office/drawing/2014/main" id="{9F82C9C6-4686-0B40-9B7B-5E2FC8B0231E}"/>
              </a:ext>
            </a:extLst>
          </p:cNvPr>
          <p:cNvSpPr>
            <a:spLocks noGrp="1"/>
          </p:cNvSpPr>
          <p:nvPr>
            <p:ph type="body" sz="half" idx="2" hasCustomPrompt="1"/>
          </p:nvPr>
        </p:nvSpPr>
        <p:spPr>
          <a:xfrm>
            <a:off x="2871215" y="4626864"/>
            <a:ext cx="4572000" cy="457200"/>
          </a:xfrm>
        </p:spPr>
        <p:txBody>
          <a:bodyPr/>
          <a:lstStyle>
            <a:lvl1pPr marL="0" indent="0">
              <a:buNone/>
              <a:defRPr sz="1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 goes here</a:t>
            </a:r>
          </a:p>
        </p:txBody>
      </p:sp>
    </p:spTree>
    <p:extLst>
      <p:ext uri="{BB962C8B-B14F-4D97-AF65-F5344CB8AC3E}">
        <p14:creationId xmlns:p14="http://schemas.microsoft.com/office/powerpoint/2010/main" val="3588171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Half &amp; half">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0B09E72D-F1BE-46B5-85E8-342BAFBE7A8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8" name="Objekt 7" hidden="1">
                        <a:extLst>
                          <a:ext uri="{FF2B5EF4-FFF2-40B4-BE49-F238E27FC236}">
                            <a16:creationId xmlns:a16="http://schemas.microsoft.com/office/drawing/2014/main" id="{0B09E72D-F1BE-46B5-85E8-342BAFBE7A8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10CFC53E-D766-44B9-A524-D3F9D3A4A54B}"/>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1" i="0" baseline="0" dirty="0">
              <a:latin typeface="Grifo S" panose="02050803090505060204" pitchFamily="18" charset="0"/>
              <a:ea typeface="+mj-ea"/>
              <a:cs typeface="+mj-cs"/>
              <a:sym typeface="Grifo S" panose="02050803090505060204" pitchFamily="18" charset="0"/>
            </a:endParaRPr>
          </a:p>
        </p:txBody>
      </p:sp>
      <p:sp>
        <p:nvSpPr>
          <p:cNvPr id="2" name="Title 1"/>
          <p:cNvSpPr>
            <a:spLocks noGrp="1"/>
          </p:cNvSpPr>
          <p:nvPr>
            <p:ph type="title" hasCustomPrompt="1"/>
          </p:nvPr>
        </p:nvSpPr>
        <p:spPr>
          <a:xfrm>
            <a:off x="924560" y="579120"/>
            <a:ext cx="4754880" cy="1188720"/>
          </a:xfrm>
        </p:spPr>
        <p:txBody>
          <a:bodyPr/>
          <a:lstStyle/>
          <a:p>
            <a:r>
              <a:rPr lang="en-US"/>
              <a:t>Click to edit Master title style</a:t>
            </a:r>
          </a:p>
        </p:txBody>
      </p:sp>
      <p:sp>
        <p:nvSpPr>
          <p:cNvPr id="3" name="Content Placeholder 2"/>
          <p:cNvSpPr>
            <a:spLocks noGrp="1"/>
          </p:cNvSpPr>
          <p:nvPr>
            <p:ph sz="half" idx="1" hasCustomPrompt="1"/>
          </p:nvPr>
        </p:nvSpPr>
        <p:spPr>
          <a:xfrm>
            <a:off x="924560" y="2487017"/>
            <a:ext cx="3840480" cy="2743200"/>
          </a:xfrm>
        </p:spPr>
        <p:txBody>
          <a:bodyPr/>
          <a:lstStyle>
            <a:lvl1pPr>
              <a:defRPr sz="1200"/>
            </a:lvl1pPr>
            <a:lvl2pPr>
              <a:defRPr sz="1200"/>
            </a:lvl2pPr>
            <a:lvl3pPr>
              <a:defRPr sz="1200"/>
            </a:lvl3pPr>
            <a:lvl4pPr>
              <a:defRPr sz="1200"/>
            </a:lvl4pPr>
            <a:lvl5pPr>
              <a:defRPr sz="1200"/>
            </a:lvl5pPr>
          </a:lstStyle>
          <a:p>
            <a:pPr lvl="0"/>
            <a:r>
              <a:rPr lang="en-US"/>
              <a:t>Edit Master text styles</a:t>
            </a:r>
          </a:p>
          <a:p>
            <a:pPr lvl="1"/>
            <a:r>
              <a:rPr lang="en-US"/>
              <a:t>Second level</a:t>
            </a:r>
          </a:p>
        </p:txBody>
      </p:sp>
      <p:sp>
        <p:nvSpPr>
          <p:cNvPr id="5" name="Picture Placeholder 3">
            <a:extLst>
              <a:ext uri="{FF2B5EF4-FFF2-40B4-BE49-F238E27FC236}">
                <a16:creationId xmlns:a16="http://schemas.microsoft.com/office/drawing/2014/main" id="{6A82EB67-FA0E-534E-A363-3CFEF696E755}"/>
              </a:ext>
            </a:extLst>
          </p:cNvPr>
          <p:cNvSpPr>
            <a:spLocks noGrp="1"/>
          </p:cNvSpPr>
          <p:nvPr>
            <p:ph type="pic" sz="quarter" idx="11" hasCustomPrompt="1"/>
          </p:nvPr>
        </p:nvSpPr>
        <p:spPr>
          <a:xfrm>
            <a:off x="6096000" y="0"/>
            <a:ext cx="6096000" cy="6858000"/>
          </a:xfrm>
        </p:spPr>
        <p:txBody>
          <a:bodyPr/>
          <a:lstStyle/>
          <a:p>
            <a:r>
              <a:rPr lang="en-US" dirty="0"/>
              <a:t>Click icon to add picture</a:t>
            </a:r>
          </a:p>
        </p:txBody>
      </p:sp>
      <p:pic>
        <p:nvPicPr>
          <p:cNvPr id="6" name="Picture 5">
            <a:extLst>
              <a:ext uri="{FF2B5EF4-FFF2-40B4-BE49-F238E27FC236}">
                <a16:creationId xmlns:a16="http://schemas.microsoft.com/office/drawing/2014/main" id="{3695F375-DE08-0245-B329-A3D2B1A8BFA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0" y="6324600"/>
            <a:ext cx="873647" cy="117087"/>
          </a:xfrm>
          <a:prstGeom prst="rect">
            <a:avLst/>
          </a:prstGeom>
        </p:spPr>
      </p:pic>
      <p:sp>
        <p:nvSpPr>
          <p:cNvPr id="4" name="Footer Placeholder 3">
            <a:extLst>
              <a:ext uri="{FF2B5EF4-FFF2-40B4-BE49-F238E27FC236}">
                <a16:creationId xmlns:a16="http://schemas.microsoft.com/office/drawing/2014/main" id="{D92F384B-3682-CF45-B45A-FD7C523A48BB}"/>
              </a:ext>
            </a:extLst>
          </p:cNvPr>
          <p:cNvSpPr>
            <a:spLocks noGrp="1"/>
          </p:cNvSpPr>
          <p:nvPr>
            <p:ph type="ftr" sz="quarter" idx="12"/>
          </p:nvPr>
        </p:nvSpPr>
        <p:spPr>
          <a:xfrm>
            <a:off x="2617788" y="6334907"/>
            <a:ext cx="3200400" cy="124531"/>
          </a:xfrm>
          <a:prstGeom prst="rect">
            <a:avLst/>
          </a:prstGeom>
        </p:spPr>
        <p:txBody>
          <a:bodyPr/>
          <a:lstStyle>
            <a:lvl1pPr>
              <a:defRPr sz="600">
                <a:solidFill>
                  <a:schemeClr val="bg2"/>
                </a:solidFill>
              </a:defRPr>
            </a:lvl1pPr>
          </a:lstStyle>
          <a:p>
            <a:pPr>
              <a:lnSpc>
                <a:spcPct val="90000"/>
              </a:lnSpc>
              <a:spcBef>
                <a:spcPts val="1000"/>
              </a:spcBef>
              <a:buFont typeface="Arial" panose="020B0604020202020204" pitchFamily="34" charset="0"/>
              <a:buNone/>
            </a:pPr>
            <a:r>
              <a:rPr lang="en-US" dirty="0"/>
              <a:t>Mercer Solution Outline</a:t>
            </a:r>
          </a:p>
        </p:txBody>
      </p:sp>
    </p:spTree>
    <p:extLst>
      <p:ext uri="{BB962C8B-B14F-4D97-AF65-F5344CB8AC3E}">
        <p14:creationId xmlns:p14="http://schemas.microsoft.com/office/powerpoint/2010/main" val="3206977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Title + half page dark">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3720F1E0-6C38-46DA-9757-EDD42B59A26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95" imgH="396" progId="TCLayout.ActiveDocument.1">
                  <p:embed/>
                </p:oleObj>
              </mc:Choice>
              <mc:Fallback>
                <p:oleObj name="think-cell Folie" r:id="rId5" imgW="395" imgH="396" progId="TCLayout.ActiveDocument.1">
                  <p:embed/>
                  <p:pic>
                    <p:nvPicPr>
                      <p:cNvPr id="7" name="Objekt 6" hidden="1">
                        <a:extLst>
                          <a:ext uri="{FF2B5EF4-FFF2-40B4-BE49-F238E27FC236}">
                            <a16:creationId xmlns:a16="http://schemas.microsoft.com/office/drawing/2014/main" id="{3720F1E0-6C38-46DA-9757-EDD42B59A26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id="{AC32CEA2-8CDE-4A91-B3C2-B743C2E00CB7}"/>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1" i="0" baseline="0" dirty="0">
              <a:latin typeface="Grifo S" panose="02050803090505060204" pitchFamily="18" charset="0"/>
              <a:ea typeface="+mj-ea"/>
              <a:cs typeface="+mj-cs"/>
              <a:sym typeface="Grifo S" panose="02050803090505060204" pitchFamily="18" charset="0"/>
            </a:endParaRPr>
          </a:p>
        </p:txBody>
      </p:sp>
      <p:sp>
        <p:nvSpPr>
          <p:cNvPr id="4" name="Rectangle 3">
            <a:extLst>
              <a:ext uri="{FF2B5EF4-FFF2-40B4-BE49-F238E27FC236}">
                <a16:creationId xmlns:a16="http://schemas.microsoft.com/office/drawing/2014/main" id="{91884985-C696-5E4D-9E23-27814C89ACD7}"/>
              </a:ext>
            </a:extLst>
          </p:cNvPr>
          <p:cNvSpPr/>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24560" y="579120"/>
            <a:ext cx="4572000" cy="822960"/>
          </a:xfrm>
        </p:spPr>
        <p:txBody>
          <a:bodyPr/>
          <a:lstStyle/>
          <a:p>
            <a:r>
              <a:rPr lang="en-US"/>
              <a:t>Click to edit Master title style</a:t>
            </a:r>
          </a:p>
        </p:txBody>
      </p:sp>
      <p:pic>
        <p:nvPicPr>
          <p:cNvPr id="5" name="Picture 4">
            <a:extLst>
              <a:ext uri="{FF2B5EF4-FFF2-40B4-BE49-F238E27FC236}">
                <a16:creationId xmlns:a16="http://schemas.microsoft.com/office/drawing/2014/main" id="{D6492977-7C8B-9840-8CC5-B7799F6898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4400" y="6324600"/>
            <a:ext cx="873647" cy="117087"/>
          </a:xfrm>
          <a:prstGeom prst="rect">
            <a:avLst/>
          </a:prstGeom>
        </p:spPr>
      </p:pic>
      <p:sp>
        <p:nvSpPr>
          <p:cNvPr id="3" name="Footer Placeholder 2">
            <a:extLst>
              <a:ext uri="{FF2B5EF4-FFF2-40B4-BE49-F238E27FC236}">
                <a16:creationId xmlns:a16="http://schemas.microsoft.com/office/drawing/2014/main" id="{9877CFBB-869D-FB40-AB42-A575D1341F32}"/>
              </a:ext>
            </a:extLst>
          </p:cNvPr>
          <p:cNvSpPr>
            <a:spLocks noGrp="1"/>
          </p:cNvSpPr>
          <p:nvPr>
            <p:ph type="ftr" sz="quarter" idx="10"/>
          </p:nvPr>
        </p:nvSpPr>
        <p:spPr>
          <a:xfrm>
            <a:off x="2617788" y="6334907"/>
            <a:ext cx="3200400" cy="124531"/>
          </a:xfrm>
          <a:prstGeom prst="rect">
            <a:avLst/>
          </a:prstGeom>
        </p:spPr>
        <p:txBody>
          <a:bodyPr/>
          <a:lstStyle>
            <a:lvl1pPr>
              <a:defRPr sz="600">
                <a:solidFill>
                  <a:schemeClr val="bg2"/>
                </a:solidFill>
              </a:defRPr>
            </a:lvl1pPr>
          </a:lstStyle>
          <a:p>
            <a:pPr>
              <a:lnSpc>
                <a:spcPct val="90000"/>
              </a:lnSpc>
              <a:spcBef>
                <a:spcPts val="1000"/>
              </a:spcBef>
              <a:buFont typeface="Arial" panose="020B0604020202020204" pitchFamily="34" charset="0"/>
              <a:buNone/>
            </a:pPr>
            <a:r>
              <a:rPr lang="en-US" dirty="0"/>
              <a:t>Mercer Solution Outline</a:t>
            </a:r>
          </a:p>
        </p:txBody>
      </p:sp>
      <p:sp>
        <p:nvSpPr>
          <p:cNvPr id="8" name="TextBox 7">
            <a:extLst>
              <a:ext uri="{FF2B5EF4-FFF2-40B4-BE49-F238E27FC236}">
                <a16:creationId xmlns:a16="http://schemas.microsoft.com/office/drawing/2014/main" id="{8E580B94-0F41-3143-9F9D-9CABC9FB69C9}"/>
              </a:ext>
            </a:extLst>
          </p:cNvPr>
          <p:cNvSpPr txBox="1"/>
          <p:nvPr>
            <p:custDataLst>
              <p:tags r:id="rId3"/>
            </p:custDataLst>
          </p:nvPr>
        </p:nvSpPr>
        <p:spPr>
          <a:xfrm>
            <a:off x="10944225" y="6305550"/>
            <a:ext cx="33337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algn="r">
              <a:lnSpc>
                <a:spcPct val="100000"/>
              </a:lnSpc>
              <a:defRPr sz="1100">
                <a:solidFill>
                  <a:schemeClr val="accent1"/>
                </a:solidFill>
                <a:latin typeface="Arial" pitchFamily="34" charset="0"/>
                <a:cs typeface="Arial" pitchFamily="34" charset="0"/>
              </a:defRPr>
            </a:lvl1pPr>
          </a:lstStyle>
          <a:p>
            <a:pPr lvl="0"/>
            <a:fld id="{674AE3D8-ADA0-447B-9E8F-F53DD9427628}" type="slidenum">
              <a:rPr lang="en-US" sz="1000" b="0" i="0" smtClean="0">
                <a:solidFill>
                  <a:schemeClr val="bg2"/>
                </a:solidFill>
                <a:latin typeface="Mute Regular" pitchFamily="2" charset="77"/>
                <a:cs typeface="Calibri" panose="020F0502020204030204" pitchFamily="34" charset="0"/>
              </a:rPr>
              <a:pPr lvl="0"/>
              <a:t>‹#›</a:t>
            </a:fld>
            <a:endParaRPr lang="en-US" sz="1000" b="0" i="0" dirty="0">
              <a:solidFill>
                <a:schemeClr val="bg2"/>
              </a:solidFill>
              <a:latin typeface="Mute Regular" pitchFamily="2" charset="77"/>
              <a:cs typeface="Calibri" panose="020F0502020204030204" pitchFamily="34" charset="0"/>
            </a:endParaRPr>
          </a:p>
        </p:txBody>
      </p:sp>
    </p:spTree>
    <p:extLst>
      <p:ext uri="{BB962C8B-B14F-4D97-AF65-F5344CB8AC3E}">
        <p14:creationId xmlns:p14="http://schemas.microsoft.com/office/powerpoint/2010/main" val="1918398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Half / half image">
    <p:bg>
      <p:bgPr>
        <a:solidFill>
          <a:schemeClr val="tx1"/>
        </a:solidFill>
        <a:effectLst/>
      </p:bgPr>
    </p:bg>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48746927-5FAB-4378-A1C3-3AEE0BEBFAD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9" name="Objekt 8" hidden="1">
                        <a:extLst>
                          <a:ext uri="{FF2B5EF4-FFF2-40B4-BE49-F238E27FC236}">
                            <a16:creationId xmlns:a16="http://schemas.microsoft.com/office/drawing/2014/main" id="{48746927-5FAB-4378-A1C3-3AEE0BEBFA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hteck 7" hidden="1">
            <a:extLst>
              <a:ext uri="{FF2B5EF4-FFF2-40B4-BE49-F238E27FC236}">
                <a16:creationId xmlns:a16="http://schemas.microsoft.com/office/drawing/2014/main" id="{2ABFADBF-2B0B-4A5A-BCB8-72913F735A18}"/>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1" i="0" baseline="0" dirty="0">
              <a:latin typeface="Grifo S" panose="02050803090505060204" pitchFamily="18" charset="0"/>
              <a:ea typeface="+mj-ea"/>
              <a:cs typeface="+mj-cs"/>
              <a:sym typeface="Grifo S" panose="02050803090505060204" pitchFamily="18" charset="0"/>
            </a:endParaRPr>
          </a:p>
        </p:txBody>
      </p:sp>
      <p:sp>
        <p:nvSpPr>
          <p:cNvPr id="2" name="Title 1"/>
          <p:cNvSpPr>
            <a:spLocks noGrp="1"/>
          </p:cNvSpPr>
          <p:nvPr>
            <p:ph type="title" hasCustomPrompt="1"/>
          </p:nvPr>
        </p:nvSpPr>
        <p:spPr>
          <a:xfrm>
            <a:off x="914400" y="548640"/>
            <a:ext cx="4754880" cy="1188720"/>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hasCustomPrompt="1"/>
          </p:nvPr>
        </p:nvSpPr>
        <p:spPr>
          <a:xfrm>
            <a:off x="914400" y="2476857"/>
            <a:ext cx="3840480" cy="2743200"/>
          </a:xfrm>
        </p:spPr>
        <p:txBody>
          <a:bodyPr/>
          <a:lstStyle>
            <a:lvl1pPr>
              <a:defRPr sz="1200">
                <a:solidFill>
                  <a:schemeClr val="bg1"/>
                </a:solidFill>
              </a:defRPr>
            </a:lvl1pPr>
            <a:lvl2pPr>
              <a:defRPr sz="1200">
                <a:solidFill>
                  <a:schemeClr val="bg1"/>
                </a:solidFill>
              </a:defRPr>
            </a:lvl2pPr>
            <a:lvl3pPr>
              <a:defRPr sz="1200"/>
            </a:lvl3pPr>
            <a:lvl4pPr>
              <a:defRPr sz="1200"/>
            </a:lvl4pPr>
            <a:lvl5pPr>
              <a:defRPr sz="1200"/>
            </a:lvl5pPr>
          </a:lstStyle>
          <a:p>
            <a:pPr lvl="0"/>
            <a:r>
              <a:rPr lang="en-US"/>
              <a:t>Edit Master text styles</a:t>
            </a:r>
          </a:p>
          <a:p>
            <a:pPr lvl="1"/>
            <a:r>
              <a:rPr lang="en-US"/>
              <a:t>Second level</a:t>
            </a:r>
          </a:p>
        </p:txBody>
      </p:sp>
      <p:sp>
        <p:nvSpPr>
          <p:cNvPr id="5" name="Picture Placeholder 3">
            <a:extLst>
              <a:ext uri="{FF2B5EF4-FFF2-40B4-BE49-F238E27FC236}">
                <a16:creationId xmlns:a16="http://schemas.microsoft.com/office/drawing/2014/main" id="{6A82EB67-FA0E-534E-A363-3CFEF696E755}"/>
              </a:ext>
            </a:extLst>
          </p:cNvPr>
          <p:cNvSpPr>
            <a:spLocks noGrp="1"/>
          </p:cNvSpPr>
          <p:nvPr>
            <p:ph type="pic" sz="quarter" idx="11" hasCustomPrompt="1"/>
          </p:nvPr>
        </p:nvSpPr>
        <p:spPr>
          <a:xfrm>
            <a:off x="6096000" y="0"/>
            <a:ext cx="6096000" cy="6858000"/>
          </a:xfrm>
        </p:spPr>
        <p:txBody>
          <a:bodyPr/>
          <a:lstStyle>
            <a:lvl1pPr>
              <a:defRPr>
                <a:solidFill>
                  <a:schemeClr val="bg1"/>
                </a:solidFill>
              </a:defRPr>
            </a:lvl1pPr>
          </a:lstStyle>
          <a:p>
            <a:r>
              <a:rPr lang="en-US" dirty="0"/>
              <a:t>Click icon to add picture</a:t>
            </a:r>
          </a:p>
        </p:txBody>
      </p:sp>
      <p:pic>
        <p:nvPicPr>
          <p:cNvPr id="6" name="Picture 5" descr="A close up of a logo&#10;&#10;Description automatically generated">
            <a:extLst>
              <a:ext uri="{FF2B5EF4-FFF2-40B4-BE49-F238E27FC236}">
                <a16:creationId xmlns:a16="http://schemas.microsoft.com/office/drawing/2014/main" id="{B6BB3AEF-2678-F948-B334-34CB5DD73CC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0" y="6323287"/>
            <a:ext cx="873646" cy="117693"/>
          </a:xfrm>
          <a:prstGeom prst="rect">
            <a:avLst/>
          </a:prstGeom>
        </p:spPr>
      </p:pic>
      <p:sp>
        <p:nvSpPr>
          <p:cNvPr id="4" name="Footer Placeholder 3">
            <a:extLst>
              <a:ext uri="{FF2B5EF4-FFF2-40B4-BE49-F238E27FC236}">
                <a16:creationId xmlns:a16="http://schemas.microsoft.com/office/drawing/2014/main" id="{8EC91282-2545-E444-8C03-CAB143006EDA}"/>
              </a:ext>
            </a:extLst>
          </p:cNvPr>
          <p:cNvSpPr>
            <a:spLocks noGrp="1"/>
          </p:cNvSpPr>
          <p:nvPr>
            <p:ph type="ftr" sz="quarter" idx="12"/>
          </p:nvPr>
        </p:nvSpPr>
        <p:spPr>
          <a:xfrm>
            <a:off x="2617788" y="6334907"/>
            <a:ext cx="3200400" cy="124531"/>
          </a:xfrm>
          <a:prstGeom prst="rect">
            <a:avLst/>
          </a:prstGeom>
        </p:spPr>
        <p:txBody>
          <a:bodyPr/>
          <a:lstStyle>
            <a:lvl1pPr>
              <a:defRPr sz="600">
                <a:solidFill>
                  <a:schemeClr val="bg1"/>
                </a:solidFill>
              </a:defRPr>
            </a:lvl1pPr>
          </a:lstStyle>
          <a:p>
            <a:pPr>
              <a:lnSpc>
                <a:spcPct val="90000"/>
              </a:lnSpc>
              <a:spcBef>
                <a:spcPts val="1000"/>
              </a:spcBef>
              <a:buFont typeface="Arial" panose="020B0604020202020204" pitchFamily="34" charset="0"/>
              <a:buNone/>
            </a:pPr>
            <a:r>
              <a:rPr lang="en-US" dirty="0"/>
              <a:t>Mercer Solution Outline</a:t>
            </a:r>
          </a:p>
        </p:txBody>
      </p:sp>
      <p:sp>
        <p:nvSpPr>
          <p:cNvPr id="7" name="Text Placeholder 3">
            <a:extLst>
              <a:ext uri="{FF2B5EF4-FFF2-40B4-BE49-F238E27FC236}">
                <a16:creationId xmlns:a16="http://schemas.microsoft.com/office/drawing/2014/main" id="{9DAF9ED3-395D-224B-B677-F4D783A6A968}"/>
              </a:ext>
            </a:extLst>
          </p:cNvPr>
          <p:cNvSpPr>
            <a:spLocks noGrp="1"/>
          </p:cNvSpPr>
          <p:nvPr>
            <p:ph type="body" sz="half" idx="13" hasCustomPrompt="1"/>
          </p:nvPr>
        </p:nvSpPr>
        <p:spPr>
          <a:xfrm>
            <a:off x="6096000" y="6332681"/>
            <a:ext cx="3886200" cy="301752"/>
          </a:xfrm>
        </p:spPr>
        <p:txBody>
          <a:bodyPr vert="horz" lIns="0" tIns="0" rIns="0" bIns="0" rtlCol="0" anchor="t" anchorCtr="0">
            <a:noAutofit/>
          </a:bodyPr>
          <a:lstStyle>
            <a:lvl1pPr>
              <a:defRPr lang="en-US" sz="600" b="0" baseline="0" dirty="0">
                <a:solidFill>
                  <a:schemeClr val="bg1"/>
                </a:solidFill>
                <a:latin typeface="+mn-lt"/>
                <a:cs typeface="Calibri" panose="020F0502020204030204" pitchFamily="34" charset="0"/>
              </a:defRPr>
            </a:lvl1pPr>
          </a:lstStyle>
          <a:p>
            <a:pPr lvl="0">
              <a:lnSpc>
                <a:spcPct val="90000"/>
              </a:lnSpc>
              <a:spcBef>
                <a:spcPts val="1000"/>
              </a:spcBef>
            </a:pPr>
            <a:r>
              <a:rPr lang="en-US"/>
              <a:t>Copyright 2019 Mercer LLC. All rights reserved.</a:t>
            </a:r>
          </a:p>
        </p:txBody>
      </p:sp>
    </p:spTree>
    <p:extLst>
      <p:ext uri="{BB962C8B-B14F-4D97-AF65-F5344CB8AC3E}">
        <p14:creationId xmlns:p14="http://schemas.microsoft.com/office/powerpoint/2010/main" val="2592711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and 3 photos">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51E58E03-812E-4AA6-93C4-70C35F6D0CF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3" name="Objekt 2" hidden="1">
                        <a:extLst>
                          <a:ext uri="{FF2B5EF4-FFF2-40B4-BE49-F238E27FC236}">
                            <a16:creationId xmlns:a16="http://schemas.microsoft.com/office/drawing/2014/main" id="{51E58E03-812E-4AA6-93C4-70C35F6D0CF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B1C5CC68-36E3-4CE4-A14C-E400244C41FC}"/>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1" i="0" baseline="0" dirty="0">
              <a:latin typeface="Grifo S" panose="02050803090505060204" pitchFamily="18" charset="0"/>
              <a:ea typeface="+mj-ea"/>
              <a:cs typeface="+mj-cs"/>
              <a:sym typeface="Grifo S" panose="02050803090505060204" pitchFamily="18" charset="0"/>
            </a:endParaRPr>
          </a:p>
        </p:txBody>
      </p:sp>
      <p:sp>
        <p:nvSpPr>
          <p:cNvPr id="4" name="Picture Placeholder 3">
            <a:extLst>
              <a:ext uri="{FF2B5EF4-FFF2-40B4-BE49-F238E27FC236}">
                <a16:creationId xmlns:a16="http://schemas.microsoft.com/office/drawing/2014/main" id="{C98FAC19-6BC4-AD4A-BE00-21A7DEC72550}"/>
              </a:ext>
            </a:extLst>
          </p:cNvPr>
          <p:cNvSpPr>
            <a:spLocks noGrp="1"/>
          </p:cNvSpPr>
          <p:nvPr>
            <p:ph type="pic" sz="quarter" idx="10" hasCustomPrompt="1"/>
          </p:nvPr>
        </p:nvSpPr>
        <p:spPr>
          <a:xfrm>
            <a:off x="0" y="1532128"/>
            <a:ext cx="6062472" cy="5325872"/>
          </a:xfrm>
        </p:spPr>
        <p:txBody>
          <a:bodyPr/>
          <a:lstStyle/>
          <a:p>
            <a:r>
              <a:rPr lang="en-US" dirty="0"/>
              <a:t>Click icon to add picture</a:t>
            </a:r>
          </a:p>
        </p:txBody>
      </p:sp>
      <p:sp>
        <p:nvSpPr>
          <p:cNvPr id="5" name="Picture Placeholder 3">
            <a:extLst>
              <a:ext uri="{FF2B5EF4-FFF2-40B4-BE49-F238E27FC236}">
                <a16:creationId xmlns:a16="http://schemas.microsoft.com/office/drawing/2014/main" id="{10CDCE9D-C2CB-B045-B96D-D524F1B9BE22}"/>
              </a:ext>
            </a:extLst>
          </p:cNvPr>
          <p:cNvSpPr>
            <a:spLocks noGrp="1"/>
          </p:cNvSpPr>
          <p:nvPr>
            <p:ph type="pic" sz="quarter" idx="11" hasCustomPrompt="1"/>
          </p:nvPr>
        </p:nvSpPr>
        <p:spPr>
          <a:xfrm>
            <a:off x="6129528" y="1532128"/>
            <a:ext cx="6062472" cy="2633472"/>
          </a:xfrm>
        </p:spPr>
        <p:txBody>
          <a:bodyPr/>
          <a:lstStyle/>
          <a:p>
            <a:r>
              <a:rPr lang="en-US" dirty="0"/>
              <a:t>Click icon to add picture</a:t>
            </a:r>
          </a:p>
        </p:txBody>
      </p:sp>
      <p:sp>
        <p:nvSpPr>
          <p:cNvPr id="6" name="Picture Placeholder 3">
            <a:extLst>
              <a:ext uri="{FF2B5EF4-FFF2-40B4-BE49-F238E27FC236}">
                <a16:creationId xmlns:a16="http://schemas.microsoft.com/office/drawing/2014/main" id="{3868CD08-432D-3444-BBEF-23FF5FCE9549}"/>
              </a:ext>
            </a:extLst>
          </p:cNvPr>
          <p:cNvSpPr>
            <a:spLocks noGrp="1"/>
          </p:cNvSpPr>
          <p:nvPr>
            <p:ph type="pic" sz="quarter" idx="12" hasCustomPrompt="1"/>
          </p:nvPr>
        </p:nvSpPr>
        <p:spPr>
          <a:xfrm>
            <a:off x="6129528" y="4228961"/>
            <a:ext cx="6062472" cy="2633472"/>
          </a:xfrm>
        </p:spPr>
        <p:txBody>
          <a:bodyPr/>
          <a:lstStyle/>
          <a:p>
            <a:r>
              <a:rPr lang="en-US" dirty="0"/>
              <a:t>Click icon to add picture</a:t>
            </a:r>
          </a:p>
        </p:txBody>
      </p:sp>
      <p:sp>
        <p:nvSpPr>
          <p:cNvPr id="7" name="Title 6">
            <a:extLst>
              <a:ext uri="{FF2B5EF4-FFF2-40B4-BE49-F238E27FC236}">
                <a16:creationId xmlns:a16="http://schemas.microsoft.com/office/drawing/2014/main" id="{AA3AEA55-29FF-4A48-864C-B08ED1249F6D}"/>
              </a:ext>
            </a:extLst>
          </p:cNvPr>
          <p:cNvSpPr>
            <a:spLocks noGrp="1"/>
          </p:cNvSpPr>
          <p:nvPr>
            <p:ph type="title" hasCustomPrompt="1"/>
          </p:nvPr>
        </p:nvSpPr>
        <p:spPr>
          <a:xfrm>
            <a:off x="924560" y="580644"/>
            <a:ext cx="10058400" cy="822960"/>
          </a:xfrm>
        </p:spPr>
        <p:txBody>
          <a:bodyPr/>
          <a:lstStyle/>
          <a:p>
            <a:r>
              <a:rPr lang="en-US"/>
              <a:t>Click to edit Master title style</a:t>
            </a:r>
          </a:p>
        </p:txBody>
      </p:sp>
      <p:pic>
        <p:nvPicPr>
          <p:cNvPr id="8" name="Picture 7">
            <a:extLst>
              <a:ext uri="{FF2B5EF4-FFF2-40B4-BE49-F238E27FC236}">
                <a16:creationId xmlns:a16="http://schemas.microsoft.com/office/drawing/2014/main" id="{A0D778E8-50CC-9B46-8CA5-5CD16E97D6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0" y="6324600"/>
            <a:ext cx="873647" cy="117087"/>
          </a:xfrm>
          <a:prstGeom prst="rect">
            <a:avLst/>
          </a:prstGeom>
        </p:spPr>
      </p:pic>
    </p:spTree>
    <p:extLst>
      <p:ext uri="{BB962C8B-B14F-4D97-AF65-F5344CB8AC3E}">
        <p14:creationId xmlns:p14="http://schemas.microsoft.com/office/powerpoint/2010/main" val="28146393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and 3 photos full">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F295D0DD-6728-4455-A01F-910C11AF36C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4" name="Objekt 3" hidden="1">
                        <a:extLst>
                          <a:ext uri="{FF2B5EF4-FFF2-40B4-BE49-F238E27FC236}">
                            <a16:creationId xmlns:a16="http://schemas.microsoft.com/office/drawing/2014/main" id="{F295D0DD-6728-4455-A01F-910C11AF36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2C7DBC51-DB5A-4F78-B0E0-2EEE261B1716}"/>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1" i="0" baseline="0" dirty="0">
              <a:latin typeface="Grifo S" panose="02050803090505060204" pitchFamily="18" charset="0"/>
              <a:ea typeface="+mj-ea"/>
              <a:cs typeface="+mj-cs"/>
              <a:sym typeface="Grifo S" panose="02050803090505060204" pitchFamily="18" charset="0"/>
            </a:endParaRPr>
          </a:p>
        </p:txBody>
      </p:sp>
      <p:sp>
        <p:nvSpPr>
          <p:cNvPr id="8" name="Picture Placeholder 3">
            <a:extLst>
              <a:ext uri="{FF2B5EF4-FFF2-40B4-BE49-F238E27FC236}">
                <a16:creationId xmlns:a16="http://schemas.microsoft.com/office/drawing/2014/main" id="{BB752E24-3A5D-4749-A8EC-198B081D8500}"/>
              </a:ext>
            </a:extLst>
          </p:cNvPr>
          <p:cNvSpPr>
            <a:spLocks noGrp="1"/>
          </p:cNvSpPr>
          <p:nvPr>
            <p:ph type="pic" sz="quarter" idx="10" hasCustomPrompt="1"/>
          </p:nvPr>
        </p:nvSpPr>
        <p:spPr>
          <a:xfrm>
            <a:off x="0" y="0"/>
            <a:ext cx="6062472" cy="6858000"/>
          </a:xfrm>
        </p:spPr>
        <p:txBody>
          <a:bodyPr/>
          <a:lstStyle/>
          <a:p>
            <a:r>
              <a:rPr lang="en-US" dirty="0"/>
              <a:t>Click icon to add picture</a:t>
            </a:r>
          </a:p>
        </p:txBody>
      </p:sp>
      <p:sp>
        <p:nvSpPr>
          <p:cNvPr id="2" name="Title 1"/>
          <p:cNvSpPr>
            <a:spLocks noGrp="1"/>
          </p:cNvSpPr>
          <p:nvPr>
            <p:ph type="title" hasCustomPrompt="1"/>
          </p:nvPr>
        </p:nvSpPr>
        <p:spPr>
          <a:xfrm>
            <a:off x="924560" y="579120"/>
            <a:ext cx="4224528" cy="822960"/>
          </a:xfrm>
        </p:spPr>
        <p:txBody>
          <a:bodyPr/>
          <a:lstStyle/>
          <a:p>
            <a:r>
              <a:rPr lang="en-US"/>
              <a:t>Click to edit Master title style</a:t>
            </a:r>
          </a:p>
        </p:txBody>
      </p:sp>
      <p:pic>
        <p:nvPicPr>
          <p:cNvPr id="7" name="Picture 6">
            <a:extLst>
              <a:ext uri="{FF2B5EF4-FFF2-40B4-BE49-F238E27FC236}">
                <a16:creationId xmlns:a16="http://schemas.microsoft.com/office/drawing/2014/main" id="{B13A3DE8-E318-F74A-A3A8-A0B6DA3803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0" y="6324600"/>
            <a:ext cx="873647" cy="117087"/>
          </a:xfrm>
          <a:prstGeom prst="rect">
            <a:avLst/>
          </a:prstGeom>
        </p:spPr>
      </p:pic>
      <p:sp>
        <p:nvSpPr>
          <p:cNvPr id="11" name="Picture Placeholder 3">
            <a:extLst>
              <a:ext uri="{FF2B5EF4-FFF2-40B4-BE49-F238E27FC236}">
                <a16:creationId xmlns:a16="http://schemas.microsoft.com/office/drawing/2014/main" id="{0744C217-D375-3249-AF53-DE2ECFBEA7BF}"/>
              </a:ext>
            </a:extLst>
          </p:cNvPr>
          <p:cNvSpPr>
            <a:spLocks noGrp="1"/>
          </p:cNvSpPr>
          <p:nvPr>
            <p:ph type="pic" sz="quarter" idx="13" hasCustomPrompt="1"/>
          </p:nvPr>
        </p:nvSpPr>
        <p:spPr>
          <a:xfrm>
            <a:off x="6129527" y="3467947"/>
            <a:ext cx="6062472" cy="3390053"/>
          </a:xfrm>
        </p:spPr>
        <p:txBody>
          <a:bodyPr/>
          <a:lstStyle/>
          <a:p>
            <a:r>
              <a:rPr lang="en-US" dirty="0"/>
              <a:t>Click icon to add picture</a:t>
            </a:r>
          </a:p>
        </p:txBody>
      </p:sp>
      <p:sp>
        <p:nvSpPr>
          <p:cNvPr id="12" name="Picture Placeholder 3">
            <a:extLst>
              <a:ext uri="{FF2B5EF4-FFF2-40B4-BE49-F238E27FC236}">
                <a16:creationId xmlns:a16="http://schemas.microsoft.com/office/drawing/2014/main" id="{1E2E4A95-3E72-E442-A9FE-7566AE813A83}"/>
              </a:ext>
            </a:extLst>
          </p:cNvPr>
          <p:cNvSpPr>
            <a:spLocks noGrp="1"/>
          </p:cNvSpPr>
          <p:nvPr>
            <p:ph type="pic" sz="quarter" idx="14" hasCustomPrompt="1"/>
          </p:nvPr>
        </p:nvSpPr>
        <p:spPr>
          <a:xfrm>
            <a:off x="6129527" y="8467"/>
            <a:ext cx="6062472" cy="3390053"/>
          </a:xfrm>
        </p:spPr>
        <p:txBody>
          <a:bodyPr/>
          <a:lstStyle/>
          <a:p>
            <a:r>
              <a:rPr lang="en-US" dirty="0"/>
              <a:t>Click icon to add picture</a:t>
            </a:r>
          </a:p>
        </p:txBody>
      </p:sp>
    </p:spTree>
    <p:extLst>
      <p:ext uri="{BB962C8B-B14F-4D97-AF65-F5344CB8AC3E}">
        <p14:creationId xmlns:p14="http://schemas.microsoft.com/office/powerpoint/2010/main" val="3791839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3 content + images">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12D481E-F3A0-4102-9390-B485EB4D1C9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5" name="Objekt 4" hidden="1">
                        <a:extLst>
                          <a:ext uri="{FF2B5EF4-FFF2-40B4-BE49-F238E27FC236}">
                            <a16:creationId xmlns:a16="http://schemas.microsoft.com/office/drawing/2014/main" id="{112D481E-F3A0-4102-9390-B485EB4D1C9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hteck 3" hidden="1">
            <a:extLst>
              <a:ext uri="{FF2B5EF4-FFF2-40B4-BE49-F238E27FC236}">
                <a16:creationId xmlns:a16="http://schemas.microsoft.com/office/drawing/2014/main" id="{AD9E0492-13AF-4CD9-A6A8-9AD786227B5C}"/>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1" i="0" baseline="0" dirty="0">
              <a:latin typeface="Grifo S" panose="02050803090505060204" pitchFamily="18" charset="0"/>
              <a:ea typeface="+mj-ea"/>
              <a:cs typeface="+mj-cs"/>
              <a:sym typeface="Grifo S" panose="02050803090505060204" pitchFamily="18" charset="0"/>
            </a:endParaRPr>
          </a:p>
        </p:txBody>
      </p:sp>
      <p:sp>
        <p:nvSpPr>
          <p:cNvPr id="2" name="Title 1"/>
          <p:cNvSpPr>
            <a:spLocks noGrp="1"/>
          </p:cNvSpPr>
          <p:nvPr>
            <p:ph type="title" hasCustomPrompt="1"/>
          </p:nvPr>
        </p:nvSpPr>
        <p:spPr>
          <a:xfrm>
            <a:off x="924559" y="579120"/>
            <a:ext cx="3176331" cy="822960"/>
          </a:xfrm>
        </p:spPr>
        <p:txBody>
          <a:bodyPr/>
          <a:lstStyle/>
          <a:p>
            <a:r>
              <a:rPr lang="en-US"/>
              <a:t>Click to edit Master title style</a:t>
            </a:r>
          </a:p>
        </p:txBody>
      </p:sp>
      <p:sp>
        <p:nvSpPr>
          <p:cNvPr id="3" name="Content Placeholder 2"/>
          <p:cNvSpPr>
            <a:spLocks noGrp="1"/>
          </p:cNvSpPr>
          <p:nvPr>
            <p:ph sz="half" idx="1" hasCustomPrompt="1"/>
          </p:nvPr>
        </p:nvSpPr>
        <p:spPr>
          <a:xfrm>
            <a:off x="924560" y="2487017"/>
            <a:ext cx="2990088" cy="3200400"/>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9C079393-64BE-CD41-AD11-8F6C8060DF1C}"/>
              </a:ext>
            </a:extLst>
          </p:cNvPr>
          <p:cNvSpPr>
            <a:spLocks noGrp="1"/>
          </p:cNvSpPr>
          <p:nvPr>
            <p:ph type="pic" sz="quarter" idx="15" hasCustomPrompt="1"/>
          </p:nvPr>
        </p:nvSpPr>
        <p:spPr>
          <a:xfrm>
            <a:off x="4351529" y="3467947"/>
            <a:ext cx="7840470" cy="3390053"/>
          </a:xfrm>
        </p:spPr>
        <p:txBody>
          <a:bodyPr/>
          <a:lstStyle/>
          <a:p>
            <a:r>
              <a:rPr lang="en-US" dirty="0"/>
              <a:t>Click icon to add picture</a:t>
            </a:r>
          </a:p>
        </p:txBody>
      </p:sp>
      <p:sp>
        <p:nvSpPr>
          <p:cNvPr id="11" name="Picture Placeholder 3">
            <a:extLst>
              <a:ext uri="{FF2B5EF4-FFF2-40B4-BE49-F238E27FC236}">
                <a16:creationId xmlns:a16="http://schemas.microsoft.com/office/drawing/2014/main" id="{3F666F5D-E866-0E46-9E73-6563A45FE5CC}"/>
              </a:ext>
            </a:extLst>
          </p:cNvPr>
          <p:cNvSpPr>
            <a:spLocks noGrp="1"/>
          </p:cNvSpPr>
          <p:nvPr>
            <p:ph type="pic" sz="quarter" idx="16" hasCustomPrompt="1"/>
          </p:nvPr>
        </p:nvSpPr>
        <p:spPr>
          <a:xfrm>
            <a:off x="7840473" y="16036"/>
            <a:ext cx="4351527" cy="3390053"/>
          </a:xfrm>
        </p:spPr>
        <p:txBody>
          <a:bodyPr/>
          <a:lstStyle/>
          <a:p>
            <a:r>
              <a:rPr lang="en-US" dirty="0"/>
              <a:t>Click icon to add picture</a:t>
            </a:r>
          </a:p>
        </p:txBody>
      </p:sp>
      <p:sp>
        <p:nvSpPr>
          <p:cNvPr id="12" name="Picture Placeholder 3">
            <a:extLst>
              <a:ext uri="{FF2B5EF4-FFF2-40B4-BE49-F238E27FC236}">
                <a16:creationId xmlns:a16="http://schemas.microsoft.com/office/drawing/2014/main" id="{46C13B34-C4A6-DF42-A594-F64EFD08B52F}"/>
              </a:ext>
            </a:extLst>
          </p:cNvPr>
          <p:cNvSpPr>
            <a:spLocks noGrp="1"/>
          </p:cNvSpPr>
          <p:nvPr>
            <p:ph type="pic" sz="quarter" idx="17" hasCustomPrompt="1"/>
          </p:nvPr>
        </p:nvSpPr>
        <p:spPr>
          <a:xfrm>
            <a:off x="4351528" y="16036"/>
            <a:ext cx="3414267" cy="3390053"/>
          </a:xfrm>
        </p:spPr>
        <p:txBody>
          <a:bodyPr/>
          <a:lstStyle/>
          <a:p>
            <a:r>
              <a:rPr lang="en-US" dirty="0"/>
              <a:t>Click icon to add picture</a:t>
            </a:r>
          </a:p>
        </p:txBody>
      </p:sp>
    </p:spTree>
    <p:extLst>
      <p:ext uri="{BB962C8B-B14F-4D97-AF65-F5344CB8AC3E}">
        <p14:creationId xmlns:p14="http://schemas.microsoft.com/office/powerpoint/2010/main" val="924160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24560" y="580644"/>
            <a:ext cx="10058400" cy="822960"/>
          </a:xfrm>
        </p:spPr>
        <p:txBody>
          <a:bodyPr/>
          <a:lstStyle/>
          <a:p>
            <a:r>
              <a:rPr lang="en-US"/>
              <a:t>Click to edit Agenda</a:t>
            </a:r>
          </a:p>
        </p:txBody>
      </p:sp>
      <p:sp>
        <p:nvSpPr>
          <p:cNvPr id="3" name="Content Placeholder 2"/>
          <p:cNvSpPr>
            <a:spLocks noGrp="1"/>
          </p:cNvSpPr>
          <p:nvPr>
            <p:ph idx="1" hasCustomPrompt="1"/>
          </p:nvPr>
        </p:nvSpPr>
        <p:spPr>
          <a:xfrm>
            <a:off x="924560" y="1535113"/>
            <a:ext cx="10353040" cy="4650105"/>
          </a:xfrm>
        </p:spPr>
        <p:txBody>
          <a:bodyPr/>
          <a:lstStyle>
            <a:lvl1pPr marL="457200" indent="-457200">
              <a:buFont typeface="+mj-lt"/>
              <a:buAutoNum type="arabicPeriod"/>
              <a:defRPr sz="1800"/>
            </a:lvl1pPr>
            <a:lvl2pPr marL="631825" indent="-173038">
              <a:tabLst/>
              <a:defRPr sz="1800"/>
            </a:lvl2pPr>
          </a:lstStyle>
          <a:p>
            <a:pPr lvl="0"/>
            <a:r>
              <a:rPr lang="en-US"/>
              <a:t>Edit Master text styles</a:t>
            </a:r>
          </a:p>
          <a:p>
            <a:pPr lvl="1"/>
            <a:r>
              <a:rPr lang="en-US"/>
              <a:t>Second level</a:t>
            </a:r>
          </a:p>
        </p:txBody>
      </p:sp>
      <p:sp>
        <p:nvSpPr>
          <p:cNvPr id="4" name="Footer Placeholder 3">
            <a:extLst>
              <a:ext uri="{FF2B5EF4-FFF2-40B4-BE49-F238E27FC236}">
                <a16:creationId xmlns:a16="http://schemas.microsoft.com/office/drawing/2014/main" id="{43FD5CEC-1E61-F847-A7BD-F2EC5CF57363}"/>
              </a:ext>
            </a:extLst>
          </p:cNvPr>
          <p:cNvSpPr>
            <a:spLocks noGrp="1"/>
          </p:cNvSpPr>
          <p:nvPr>
            <p:ph type="ftr" sz="quarter" idx="10"/>
          </p:nvPr>
        </p:nvSpPr>
        <p:spPr>
          <a:xfrm>
            <a:off x="2617788" y="6334907"/>
            <a:ext cx="3200400" cy="124531"/>
          </a:xfrm>
          <a:prstGeom prst="rect">
            <a:avLst/>
          </a:prstGeom>
        </p:spPr>
        <p:txBody>
          <a:bodyPr/>
          <a:lstStyle>
            <a:lvl1pPr>
              <a:defRPr sz="600">
                <a:solidFill>
                  <a:schemeClr val="bg2"/>
                </a:solidFill>
              </a:defRPr>
            </a:lvl1pPr>
          </a:lstStyle>
          <a:p>
            <a:pPr>
              <a:lnSpc>
                <a:spcPct val="90000"/>
              </a:lnSpc>
              <a:spcBef>
                <a:spcPts val="1000"/>
              </a:spcBef>
              <a:buFont typeface="Arial" panose="020B0604020202020204" pitchFamily="34" charset="0"/>
              <a:buNone/>
            </a:pPr>
            <a:r>
              <a:rPr lang="en-US"/>
              <a:t>FileNameGoesHere &gt; Insert &gt; Header and Footer &gt; to change</a:t>
            </a:r>
          </a:p>
        </p:txBody>
      </p:sp>
    </p:spTree>
    <p:extLst>
      <p:ext uri="{BB962C8B-B14F-4D97-AF65-F5344CB8AC3E}">
        <p14:creationId xmlns:p14="http://schemas.microsoft.com/office/powerpoint/2010/main" val="38587661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2/3 content + imag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213280DA-581A-440F-A2A1-B0F8D1F77DA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6" name="Objekt 5" hidden="1">
                        <a:extLst>
                          <a:ext uri="{FF2B5EF4-FFF2-40B4-BE49-F238E27FC236}">
                            <a16:creationId xmlns:a16="http://schemas.microsoft.com/office/drawing/2014/main" id="{213280DA-581A-440F-A2A1-B0F8D1F77DA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46113443-5F63-45E6-900C-4397D6F5CA21}"/>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1" i="0" baseline="0" dirty="0">
              <a:latin typeface="Grifo S" panose="02050803090505060204" pitchFamily="18" charset="0"/>
              <a:ea typeface="+mj-ea"/>
              <a:cs typeface="+mj-cs"/>
              <a:sym typeface="Grifo S" panose="02050803090505060204" pitchFamily="18" charset="0"/>
            </a:endParaRPr>
          </a:p>
        </p:txBody>
      </p:sp>
      <p:sp>
        <p:nvSpPr>
          <p:cNvPr id="10" name="Picture Placeholder 3">
            <a:extLst>
              <a:ext uri="{FF2B5EF4-FFF2-40B4-BE49-F238E27FC236}">
                <a16:creationId xmlns:a16="http://schemas.microsoft.com/office/drawing/2014/main" id="{93CC95CE-B462-FF48-BC13-61020C63FB24}"/>
              </a:ext>
            </a:extLst>
          </p:cNvPr>
          <p:cNvSpPr>
            <a:spLocks noGrp="1"/>
          </p:cNvSpPr>
          <p:nvPr>
            <p:ph type="pic" sz="quarter" idx="14" hasCustomPrompt="1"/>
          </p:nvPr>
        </p:nvSpPr>
        <p:spPr>
          <a:xfrm>
            <a:off x="7789024" y="0"/>
            <a:ext cx="4402976" cy="6858000"/>
          </a:xfrm>
        </p:spPr>
        <p:txBody>
          <a:bodyPr/>
          <a:lstStyle/>
          <a:p>
            <a:r>
              <a:rPr lang="en-US" dirty="0"/>
              <a:t>Click icon to add picture</a:t>
            </a:r>
          </a:p>
        </p:txBody>
      </p:sp>
      <p:sp>
        <p:nvSpPr>
          <p:cNvPr id="2" name="Title 1"/>
          <p:cNvSpPr>
            <a:spLocks noGrp="1"/>
          </p:cNvSpPr>
          <p:nvPr>
            <p:ph type="title" hasCustomPrompt="1"/>
          </p:nvPr>
        </p:nvSpPr>
        <p:spPr>
          <a:xfrm>
            <a:off x="924559" y="579120"/>
            <a:ext cx="6288501" cy="822960"/>
          </a:xfrm>
        </p:spPr>
        <p:txBody>
          <a:bodyPr/>
          <a:lstStyle/>
          <a:p>
            <a:r>
              <a:rPr lang="en-US"/>
              <a:t>Click to edit Master title style</a:t>
            </a:r>
          </a:p>
        </p:txBody>
      </p:sp>
      <p:sp>
        <p:nvSpPr>
          <p:cNvPr id="3" name="Content Placeholder 2"/>
          <p:cNvSpPr>
            <a:spLocks noGrp="1"/>
          </p:cNvSpPr>
          <p:nvPr>
            <p:ph sz="half" idx="1" hasCustomPrompt="1"/>
          </p:nvPr>
        </p:nvSpPr>
        <p:spPr>
          <a:xfrm>
            <a:off x="924559" y="1992224"/>
            <a:ext cx="5617317" cy="3900575"/>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3BDB272A-E43B-004D-A441-7C19FC3192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0" y="6324600"/>
            <a:ext cx="873647" cy="117087"/>
          </a:xfrm>
          <a:prstGeom prst="rect">
            <a:avLst/>
          </a:prstGeom>
        </p:spPr>
      </p:pic>
      <p:sp>
        <p:nvSpPr>
          <p:cNvPr id="4" name="Footer Placeholder 3">
            <a:extLst>
              <a:ext uri="{FF2B5EF4-FFF2-40B4-BE49-F238E27FC236}">
                <a16:creationId xmlns:a16="http://schemas.microsoft.com/office/drawing/2014/main" id="{F8433E1B-59E7-A545-A6B4-41C754F8756A}"/>
              </a:ext>
            </a:extLst>
          </p:cNvPr>
          <p:cNvSpPr>
            <a:spLocks noGrp="1"/>
          </p:cNvSpPr>
          <p:nvPr>
            <p:ph type="ftr" sz="quarter" idx="15"/>
          </p:nvPr>
        </p:nvSpPr>
        <p:spPr>
          <a:xfrm>
            <a:off x="2617788" y="6334907"/>
            <a:ext cx="3200400" cy="124531"/>
          </a:xfrm>
          <a:prstGeom prst="rect">
            <a:avLst/>
          </a:prstGeom>
        </p:spPr>
        <p:txBody>
          <a:bodyPr/>
          <a:lstStyle>
            <a:lvl1pPr>
              <a:defRPr sz="600">
                <a:solidFill>
                  <a:schemeClr val="bg2"/>
                </a:solidFill>
              </a:defRPr>
            </a:lvl1pPr>
          </a:lstStyle>
          <a:p>
            <a:pPr>
              <a:lnSpc>
                <a:spcPct val="90000"/>
              </a:lnSpc>
              <a:spcBef>
                <a:spcPts val="1000"/>
              </a:spcBef>
              <a:buFont typeface="Arial" panose="020B0604020202020204" pitchFamily="34" charset="0"/>
              <a:buNone/>
            </a:pPr>
            <a:r>
              <a:rPr lang="en-US" dirty="0"/>
              <a:t>Mercer Solution Outline</a:t>
            </a:r>
          </a:p>
        </p:txBody>
      </p:sp>
      <p:sp>
        <p:nvSpPr>
          <p:cNvPr id="7" name="Text Placeholder 3">
            <a:extLst>
              <a:ext uri="{FF2B5EF4-FFF2-40B4-BE49-F238E27FC236}">
                <a16:creationId xmlns:a16="http://schemas.microsoft.com/office/drawing/2014/main" id="{68236F0B-B8A5-9D4C-B17C-D5BBEA473577}"/>
              </a:ext>
            </a:extLst>
          </p:cNvPr>
          <p:cNvSpPr>
            <a:spLocks noGrp="1"/>
          </p:cNvSpPr>
          <p:nvPr>
            <p:ph type="body" sz="half" idx="13" hasCustomPrompt="1"/>
          </p:nvPr>
        </p:nvSpPr>
        <p:spPr>
          <a:xfrm>
            <a:off x="6096000" y="6332681"/>
            <a:ext cx="3886200" cy="301752"/>
          </a:xfrm>
        </p:spPr>
        <p:txBody>
          <a:bodyPr vert="horz" lIns="0" tIns="0" rIns="0" bIns="0" rtlCol="0" anchor="t" anchorCtr="0">
            <a:noAutofit/>
          </a:bodyPr>
          <a:lstStyle>
            <a:lvl1pPr>
              <a:defRPr lang="en-US" sz="600" b="0" baseline="0" dirty="0">
                <a:solidFill>
                  <a:schemeClr val="bg2"/>
                </a:solidFill>
                <a:latin typeface="+mn-lt"/>
                <a:cs typeface="Calibri" panose="020F0502020204030204" pitchFamily="34" charset="0"/>
              </a:defRPr>
            </a:lvl1pPr>
          </a:lstStyle>
          <a:p>
            <a:pPr lvl="0">
              <a:lnSpc>
                <a:spcPct val="90000"/>
              </a:lnSpc>
              <a:spcBef>
                <a:spcPts val="1000"/>
              </a:spcBef>
            </a:pPr>
            <a:r>
              <a:rPr lang="en-US"/>
              <a:t>Copyright 2019 Mercer LLC. All rights reserved.</a:t>
            </a:r>
          </a:p>
        </p:txBody>
      </p:sp>
    </p:spTree>
    <p:extLst>
      <p:ext uri="{BB962C8B-B14F-4D97-AF65-F5344CB8AC3E}">
        <p14:creationId xmlns:p14="http://schemas.microsoft.com/office/powerpoint/2010/main" val="1166519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3 images + 3 text">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B44420F8-2088-4822-A1E9-65FC88FBE68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4" name="Objekt 3" hidden="1">
                        <a:extLst>
                          <a:ext uri="{FF2B5EF4-FFF2-40B4-BE49-F238E27FC236}">
                            <a16:creationId xmlns:a16="http://schemas.microsoft.com/office/drawing/2014/main" id="{B44420F8-2088-4822-A1E9-65FC88FBE68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BE579660-6BB9-457A-A590-2055D345CC9E}"/>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1" i="0" baseline="0" dirty="0">
              <a:latin typeface="Grifo S" panose="02050803090505060204" pitchFamily="18" charset="0"/>
              <a:ea typeface="+mj-ea"/>
              <a:cs typeface="+mj-cs"/>
              <a:sym typeface="Grifo S" panose="02050803090505060204" pitchFamily="18" charset="0"/>
            </a:endParaRPr>
          </a:p>
        </p:txBody>
      </p:sp>
      <p:sp>
        <p:nvSpPr>
          <p:cNvPr id="2" name="Title 1"/>
          <p:cNvSpPr>
            <a:spLocks noGrp="1"/>
          </p:cNvSpPr>
          <p:nvPr>
            <p:ph type="title" hasCustomPrompt="1"/>
          </p:nvPr>
        </p:nvSpPr>
        <p:spPr>
          <a:xfrm>
            <a:off x="924559" y="579120"/>
            <a:ext cx="3176331" cy="822960"/>
          </a:xfrm>
        </p:spPr>
        <p:txBody>
          <a:bodyPr/>
          <a:lstStyle/>
          <a:p>
            <a:r>
              <a:rPr lang="en-US"/>
              <a:t>Click to edit Master title style</a:t>
            </a:r>
          </a:p>
        </p:txBody>
      </p:sp>
      <p:sp>
        <p:nvSpPr>
          <p:cNvPr id="7" name="Text Placeholder 2">
            <a:extLst>
              <a:ext uri="{FF2B5EF4-FFF2-40B4-BE49-F238E27FC236}">
                <a16:creationId xmlns:a16="http://schemas.microsoft.com/office/drawing/2014/main" id="{531C1EDA-C624-224A-8E40-A1E929EEBA4B}"/>
              </a:ext>
            </a:extLst>
          </p:cNvPr>
          <p:cNvSpPr>
            <a:spLocks noGrp="1"/>
          </p:cNvSpPr>
          <p:nvPr>
            <p:ph type="body" idx="15" hasCustomPrompt="1"/>
          </p:nvPr>
        </p:nvSpPr>
        <p:spPr>
          <a:xfrm>
            <a:off x="914400" y="1989566"/>
            <a:ext cx="2697480" cy="914400"/>
          </a:xfrm>
        </p:spPr>
        <p:txBody>
          <a:bodyPr/>
          <a:lstStyle>
            <a:lvl1pPr marL="0" indent="0">
              <a:buNone/>
              <a:defRPr sz="150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ext Placeholder 2">
            <a:extLst>
              <a:ext uri="{FF2B5EF4-FFF2-40B4-BE49-F238E27FC236}">
                <a16:creationId xmlns:a16="http://schemas.microsoft.com/office/drawing/2014/main" id="{D29E00E3-84F4-CB42-A4F7-1EEB55537EE4}"/>
              </a:ext>
            </a:extLst>
          </p:cNvPr>
          <p:cNvSpPr>
            <a:spLocks noGrp="1"/>
          </p:cNvSpPr>
          <p:nvPr>
            <p:ph type="body" idx="16" hasCustomPrompt="1"/>
          </p:nvPr>
        </p:nvSpPr>
        <p:spPr>
          <a:xfrm>
            <a:off x="7848600" y="-7620"/>
            <a:ext cx="4343400" cy="3413708"/>
          </a:xfrm>
          <a:solidFill>
            <a:schemeClr val="tx1"/>
          </a:solidFill>
        </p:spPr>
        <p:txBody>
          <a:bodyPr lIns="548640" tIns="182880" rIns="548640" bIns="182880" anchor="ctr"/>
          <a:lstStyle>
            <a:lvl1pPr marL="0" indent="0">
              <a:buNone/>
              <a:defRPr sz="15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4" name="Picture 13">
            <a:extLst>
              <a:ext uri="{FF2B5EF4-FFF2-40B4-BE49-F238E27FC236}">
                <a16:creationId xmlns:a16="http://schemas.microsoft.com/office/drawing/2014/main" id="{F4829EB7-3017-4441-B13B-6C5953FF77A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0" y="6324600"/>
            <a:ext cx="873647" cy="117087"/>
          </a:xfrm>
          <a:prstGeom prst="rect">
            <a:avLst/>
          </a:prstGeom>
        </p:spPr>
      </p:pic>
      <p:sp>
        <p:nvSpPr>
          <p:cNvPr id="12" name="Picture Placeholder 3">
            <a:extLst>
              <a:ext uri="{FF2B5EF4-FFF2-40B4-BE49-F238E27FC236}">
                <a16:creationId xmlns:a16="http://schemas.microsoft.com/office/drawing/2014/main" id="{1E3BF1CF-4BE6-DB46-BEAD-33BCCABBC7AE}"/>
              </a:ext>
            </a:extLst>
          </p:cNvPr>
          <p:cNvSpPr>
            <a:spLocks noGrp="1"/>
          </p:cNvSpPr>
          <p:nvPr>
            <p:ph type="pic" sz="quarter" idx="13" hasCustomPrompt="1"/>
          </p:nvPr>
        </p:nvSpPr>
        <p:spPr>
          <a:xfrm>
            <a:off x="4351528" y="0"/>
            <a:ext cx="3443732" cy="3406088"/>
          </a:xfrm>
        </p:spPr>
        <p:txBody>
          <a:bodyPr/>
          <a:lstStyle/>
          <a:p>
            <a:r>
              <a:rPr lang="en-US" dirty="0"/>
              <a:t>Click icon to add picture</a:t>
            </a:r>
          </a:p>
        </p:txBody>
      </p:sp>
      <p:sp>
        <p:nvSpPr>
          <p:cNvPr id="18" name="Picture Placeholder 3">
            <a:extLst>
              <a:ext uri="{FF2B5EF4-FFF2-40B4-BE49-F238E27FC236}">
                <a16:creationId xmlns:a16="http://schemas.microsoft.com/office/drawing/2014/main" id="{81C4E7FE-F876-D44D-9CCD-821F78724038}"/>
              </a:ext>
            </a:extLst>
          </p:cNvPr>
          <p:cNvSpPr>
            <a:spLocks noGrp="1"/>
          </p:cNvSpPr>
          <p:nvPr>
            <p:ph type="pic" sz="quarter" idx="18" hasCustomPrompt="1"/>
          </p:nvPr>
        </p:nvSpPr>
        <p:spPr>
          <a:xfrm>
            <a:off x="7848600" y="3467947"/>
            <a:ext cx="4343401" cy="3390053"/>
          </a:xfrm>
        </p:spPr>
        <p:txBody>
          <a:bodyPr/>
          <a:lstStyle/>
          <a:p>
            <a:r>
              <a:rPr lang="en-US" dirty="0"/>
              <a:t>Click icon to add picture</a:t>
            </a:r>
          </a:p>
        </p:txBody>
      </p:sp>
      <p:sp>
        <p:nvSpPr>
          <p:cNvPr id="19" name="Picture Placeholder 3">
            <a:extLst>
              <a:ext uri="{FF2B5EF4-FFF2-40B4-BE49-F238E27FC236}">
                <a16:creationId xmlns:a16="http://schemas.microsoft.com/office/drawing/2014/main" id="{1854B376-173E-324E-B420-A2A30EBDC9E9}"/>
              </a:ext>
            </a:extLst>
          </p:cNvPr>
          <p:cNvSpPr>
            <a:spLocks noGrp="1"/>
          </p:cNvSpPr>
          <p:nvPr>
            <p:ph type="pic" sz="quarter" idx="19" hasCustomPrompt="1"/>
          </p:nvPr>
        </p:nvSpPr>
        <p:spPr>
          <a:xfrm>
            <a:off x="4358637" y="3467947"/>
            <a:ext cx="3436623" cy="3390053"/>
          </a:xfrm>
        </p:spPr>
        <p:txBody>
          <a:bodyPr/>
          <a:lstStyle/>
          <a:p>
            <a:r>
              <a:rPr lang="en-US" dirty="0"/>
              <a:t>Click icon to add picture</a:t>
            </a:r>
          </a:p>
        </p:txBody>
      </p:sp>
      <p:sp>
        <p:nvSpPr>
          <p:cNvPr id="20" name="Picture Placeholder 3">
            <a:extLst>
              <a:ext uri="{FF2B5EF4-FFF2-40B4-BE49-F238E27FC236}">
                <a16:creationId xmlns:a16="http://schemas.microsoft.com/office/drawing/2014/main" id="{287D5B0A-7554-4946-B4F0-EA3C721BB21B}"/>
              </a:ext>
            </a:extLst>
          </p:cNvPr>
          <p:cNvSpPr>
            <a:spLocks noGrp="1"/>
          </p:cNvSpPr>
          <p:nvPr>
            <p:ph type="pic" sz="quarter" idx="20" hasCustomPrompt="1"/>
          </p:nvPr>
        </p:nvSpPr>
        <p:spPr>
          <a:xfrm>
            <a:off x="-3" y="3467947"/>
            <a:ext cx="4305300" cy="3390053"/>
          </a:xfrm>
        </p:spPr>
        <p:txBody>
          <a:bodyPr/>
          <a:lstStyle/>
          <a:p>
            <a:r>
              <a:rPr lang="en-US" dirty="0"/>
              <a:t>Click icon to add picture</a:t>
            </a:r>
          </a:p>
        </p:txBody>
      </p:sp>
    </p:spTree>
    <p:extLst>
      <p:ext uri="{BB962C8B-B14F-4D97-AF65-F5344CB8AC3E}">
        <p14:creationId xmlns:p14="http://schemas.microsoft.com/office/powerpoint/2010/main" val="2952251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168CF660-5F51-4989-99EC-AFAF19EFFEF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6" name="Objekt 5" hidden="1">
                        <a:extLst>
                          <a:ext uri="{FF2B5EF4-FFF2-40B4-BE49-F238E27FC236}">
                            <a16:creationId xmlns:a16="http://schemas.microsoft.com/office/drawing/2014/main" id="{168CF660-5F51-4989-99EC-AFAF19EFFE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ACC55ED4-8463-439D-AA20-7C4DAAEF993D}"/>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1" i="0" baseline="0" dirty="0">
              <a:latin typeface="Grifo S" panose="02050803090505060204" pitchFamily="18" charset="0"/>
              <a:ea typeface="+mj-ea"/>
              <a:cs typeface="+mj-cs"/>
              <a:sym typeface="Grifo S" panose="02050803090505060204" pitchFamily="18" charset="0"/>
            </a:endParaRPr>
          </a:p>
        </p:txBody>
      </p:sp>
      <p:sp>
        <p:nvSpPr>
          <p:cNvPr id="2" name="Title 1"/>
          <p:cNvSpPr>
            <a:spLocks noGrp="1"/>
          </p:cNvSpPr>
          <p:nvPr>
            <p:ph type="title" hasCustomPrompt="1"/>
          </p:nvPr>
        </p:nvSpPr>
        <p:spPr>
          <a:xfrm>
            <a:off x="924560" y="580644"/>
            <a:ext cx="10058400" cy="822960"/>
          </a:xfrm>
        </p:spPr>
        <p:txBody>
          <a:bodyPr/>
          <a:lstStyle/>
          <a:p>
            <a:r>
              <a:rPr lang="en-US"/>
              <a:t>Click to edit Agenda</a:t>
            </a:r>
          </a:p>
        </p:txBody>
      </p:sp>
      <p:sp>
        <p:nvSpPr>
          <p:cNvPr id="3" name="Content Placeholder 2"/>
          <p:cNvSpPr>
            <a:spLocks noGrp="1"/>
          </p:cNvSpPr>
          <p:nvPr>
            <p:ph idx="1" hasCustomPrompt="1"/>
          </p:nvPr>
        </p:nvSpPr>
        <p:spPr>
          <a:xfrm>
            <a:off x="924560" y="1535113"/>
            <a:ext cx="10353040" cy="4650105"/>
          </a:xfrm>
        </p:spPr>
        <p:txBody>
          <a:bodyPr/>
          <a:lstStyle>
            <a:lvl1pPr marL="457200" indent="-457200">
              <a:buFont typeface="+mj-lt"/>
              <a:buAutoNum type="arabicPeriod"/>
              <a:defRPr sz="1800"/>
            </a:lvl1pPr>
            <a:lvl2pPr marL="631825" indent="-173038">
              <a:tabLst/>
              <a:defRPr sz="1800"/>
            </a:lvl2pPr>
          </a:lstStyle>
          <a:p>
            <a:pPr lvl="0"/>
            <a:r>
              <a:rPr lang="en-US"/>
              <a:t>Edit Master text styles</a:t>
            </a:r>
          </a:p>
          <a:p>
            <a:pPr lvl="1"/>
            <a:r>
              <a:rPr lang="en-US"/>
              <a:t>Second level</a:t>
            </a:r>
          </a:p>
        </p:txBody>
      </p:sp>
      <p:sp>
        <p:nvSpPr>
          <p:cNvPr id="4" name="Footer Placeholder 3">
            <a:extLst>
              <a:ext uri="{FF2B5EF4-FFF2-40B4-BE49-F238E27FC236}">
                <a16:creationId xmlns:a16="http://schemas.microsoft.com/office/drawing/2014/main" id="{43FD5CEC-1E61-F847-A7BD-F2EC5CF57363}"/>
              </a:ext>
            </a:extLst>
          </p:cNvPr>
          <p:cNvSpPr>
            <a:spLocks noGrp="1"/>
          </p:cNvSpPr>
          <p:nvPr>
            <p:ph type="ftr" sz="quarter" idx="10"/>
          </p:nvPr>
        </p:nvSpPr>
        <p:spPr>
          <a:xfrm>
            <a:off x="2617788" y="6334907"/>
            <a:ext cx="3200400" cy="124531"/>
          </a:xfrm>
          <a:prstGeom prst="rect">
            <a:avLst/>
          </a:prstGeom>
        </p:spPr>
        <p:txBody>
          <a:bodyPr/>
          <a:lstStyle>
            <a:lvl1pPr>
              <a:defRPr sz="600">
                <a:solidFill>
                  <a:schemeClr val="bg2"/>
                </a:solidFill>
              </a:defRPr>
            </a:lvl1pPr>
          </a:lstStyle>
          <a:p>
            <a:pPr>
              <a:lnSpc>
                <a:spcPct val="90000"/>
              </a:lnSpc>
              <a:spcBef>
                <a:spcPts val="1000"/>
              </a:spcBef>
              <a:buFont typeface="Arial" panose="020B0604020202020204" pitchFamily="34" charset="0"/>
              <a:buNone/>
            </a:pPr>
            <a:r>
              <a:rPr lang="en-US" dirty="0"/>
              <a:t>Mercer</a:t>
            </a:r>
          </a:p>
        </p:txBody>
      </p:sp>
    </p:spTree>
    <p:extLst>
      <p:ext uri="{BB962C8B-B14F-4D97-AF65-F5344CB8AC3E}">
        <p14:creationId xmlns:p14="http://schemas.microsoft.com/office/powerpoint/2010/main" val="3979112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Agenda - green">
    <p:bg>
      <p:bgPr>
        <a:gradFill>
          <a:gsLst>
            <a:gs pos="30000">
              <a:schemeClr val="accent1"/>
            </a:gs>
            <a:gs pos="100000">
              <a:schemeClr val="accent2"/>
            </a:gs>
          </a:gsLst>
          <a:lin ang="18900000" scaled="1"/>
        </a:gradFill>
        <a:effectLst/>
      </p:bgPr>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AD4C56D8-D58E-4DFD-8763-78DAF9811ED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95" imgH="396" progId="TCLayout.ActiveDocument.1">
                  <p:embed/>
                </p:oleObj>
              </mc:Choice>
              <mc:Fallback>
                <p:oleObj name="think-cell Folie" r:id="rId5" imgW="395" imgH="396" progId="TCLayout.ActiveDocument.1">
                  <p:embed/>
                  <p:pic>
                    <p:nvPicPr>
                      <p:cNvPr id="7" name="Objekt 6" hidden="1">
                        <a:extLst>
                          <a:ext uri="{FF2B5EF4-FFF2-40B4-BE49-F238E27FC236}">
                            <a16:creationId xmlns:a16="http://schemas.microsoft.com/office/drawing/2014/main" id="{AD4C56D8-D58E-4DFD-8763-78DAF9811ED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id="{C330DAF5-F6C3-4F22-B8B4-D78A1A6AC98B}"/>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1" i="0" baseline="0" dirty="0">
              <a:latin typeface="Grifo S" panose="02050803090505060204" pitchFamily="18" charset="0"/>
              <a:ea typeface="+mj-ea"/>
              <a:cs typeface="+mj-cs"/>
              <a:sym typeface="Grifo S" panose="02050803090505060204" pitchFamily="18" charset="0"/>
            </a:endParaRPr>
          </a:p>
        </p:txBody>
      </p:sp>
      <p:sp>
        <p:nvSpPr>
          <p:cNvPr id="2" name="Title 1"/>
          <p:cNvSpPr>
            <a:spLocks noGrp="1"/>
          </p:cNvSpPr>
          <p:nvPr>
            <p:ph type="title" hasCustomPrompt="1"/>
          </p:nvPr>
        </p:nvSpPr>
        <p:spPr/>
        <p:txBody>
          <a:bodyPr/>
          <a:lstStyle>
            <a:lvl1pPr>
              <a:defRPr>
                <a:solidFill>
                  <a:schemeClr val="bg1"/>
                </a:solidFill>
              </a:defRPr>
            </a:lvl1pPr>
          </a:lstStyle>
          <a:p>
            <a:r>
              <a:rPr lang="en-US"/>
              <a:t>Click to edit Agenda</a:t>
            </a:r>
          </a:p>
        </p:txBody>
      </p:sp>
      <p:sp>
        <p:nvSpPr>
          <p:cNvPr id="3" name="Content Placeholder 2"/>
          <p:cNvSpPr>
            <a:spLocks noGrp="1"/>
          </p:cNvSpPr>
          <p:nvPr>
            <p:ph idx="1" hasCustomPrompt="1"/>
          </p:nvPr>
        </p:nvSpPr>
        <p:spPr>
          <a:xfrm>
            <a:off x="923827" y="1550302"/>
            <a:ext cx="10058400" cy="4650105"/>
          </a:xfrm>
        </p:spPr>
        <p:txBody>
          <a:bodyPr/>
          <a:lstStyle>
            <a:lvl1pPr marL="457200" indent="-457200">
              <a:buFont typeface="+mj-lt"/>
              <a:buAutoNum type="arabicPeriod"/>
              <a:defRPr sz="1800">
                <a:solidFill>
                  <a:schemeClr val="bg1"/>
                </a:solidFill>
              </a:defRPr>
            </a:lvl1pPr>
            <a:lvl2pPr marL="631825" indent="-173038">
              <a:tabLst/>
              <a:defRPr sz="1800">
                <a:solidFill>
                  <a:schemeClr val="bg1"/>
                </a:solidFill>
              </a:defRPr>
            </a:lvl2pPr>
          </a:lstStyle>
          <a:p>
            <a:pPr lvl="0"/>
            <a:r>
              <a:rPr lang="en-US"/>
              <a:t>Edit Master text styles</a:t>
            </a:r>
          </a:p>
          <a:p>
            <a:pPr lvl="1"/>
            <a:r>
              <a:rPr lang="en-US"/>
              <a:t>Second level</a:t>
            </a:r>
          </a:p>
        </p:txBody>
      </p:sp>
      <p:pic>
        <p:nvPicPr>
          <p:cNvPr id="5" name="Picture 4" descr="A close up of a logo&#10;&#10;Description automatically generated">
            <a:extLst>
              <a:ext uri="{FF2B5EF4-FFF2-40B4-BE49-F238E27FC236}">
                <a16:creationId xmlns:a16="http://schemas.microsoft.com/office/drawing/2014/main" id="{A1F123C9-0439-174A-BCD0-DA5BBB7C75F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4400" y="6323287"/>
            <a:ext cx="873646" cy="117693"/>
          </a:xfrm>
          <a:prstGeom prst="rect">
            <a:avLst/>
          </a:prstGeom>
        </p:spPr>
      </p:pic>
      <p:sp>
        <p:nvSpPr>
          <p:cNvPr id="4" name="Footer Placeholder 3">
            <a:extLst>
              <a:ext uri="{FF2B5EF4-FFF2-40B4-BE49-F238E27FC236}">
                <a16:creationId xmlns:a16="http://schemas.microsoft.com/office/drawing/2014/main" id="{CFCE20D4-B993-2147-A1AF-D4363717403E}"/>
              </a:ext>
            </a:extLst>
          </p:cNvPr>
          <p:cNvSpPr>
            <a:spLocks noGrp="1"/>
          </p:cNvSpPr>
          <p:nvPr>
            <p:ph type="ftr" sz="quarter" idx="10"/>
          </p:nvPr>
        </p:nvSpPr>
        <p:spPr>
          <a:xfrm>
            <a:off x="2617788" y="6334907"/>
            <a:ext cx="3200400" cy="124531"/>
          </a:xfrm>
          <a:prstGeom prst="rect">
            <a:avLst/>
          </a:prstGeom>
        </p:spPr>
        <p:txBody>
          <a:bodyPr/>
          <a:lstStyle>
            <a:lvl1pPr>
              <a:defRPr sz="600">
                <a:solidFill>
                  <a:schemeClr val="bg1"/>
                </a:solidFill>
              </a:defRPr>
            </a:lvl1pPr>
          </a:lstStyle>
          <a:p>
            <a:pPr>
              <a:lnSpc>
                <a:spcPct val="90000"/>
              </a:lnSpc>
              <a:spcBef>
                <a:spcPts val="1000"/>
              </a:spcBef>
              <a:buFont typeface="Arial" panose="020B0604020202020204" pitchFamily="34" charset="0"/>
              <a:buNone/>
            </a:pPr>
            <a:r>
              <a:rPr lang="en-US" dirty="0"/>
              <a:t>Mercer</a:t>
            </a:r>
          </a:p>
        </p:txBody>
      </p:sp>
      <p:sp>
        <p:nvSpPr>
          <p:cNvPr id="8" name="TextBox 7">
            <a:extLst>
              <a:ext uri="{FF2B5EF4-FFF2-40B4-BE49-F238E27FC236}">
                <a16:creationId xmlns:a16="http://schemas.microsoft.com/office/drawing/2014/main" id="{C56C8357-3E54-1F4F-BBF5-1396B561A5ED}"/>
              </a:ext>
            </a:extLst>
          </p:cNvPr>
          <p:cNvSpPr txBox="1"/>
          <p:nvPr>
            <p:custDataLst>
              <p:tags r:id="rId3"/>
            </p:custDataLst>
          </p:nvPr>
        </p:nvSpPr>
        <p:spPr>
          <a:xfrm>
            <a:off x="10944225" y="6305550"/>
            <a:ext cx="33337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algn="r">
              <a:lnSpc>
                <a:spcPct val="100000"/>
              </a:lnSpc>
              <a:defRPr sz="1100">
                <a:solidFill>
                  <a:schemeClr val="accent1"/>
                </a:solidFill>
                <a:latin typeface="Arial" pitchFamily="34" charset="0"/>
                <a:cs typeface="Arial" pitchFamily="34" charset="0"/>
              </a:defRPr>
            </a:lvl1pPr>
          </a:lstStyle>
          <a:p>
            <a:pPr lvl="0"/>
            <a:fld id="{674AE3D8-ADA0-447B-9E8F-F53DD9427628}" type="slidenum">
              <a:rPr lang="en-US" sz="1000" b="0" i="0" smtClean="0">
                <a:solidFill>
                  <a:schemeClr val="bg1"/>
                </a:solidFill>
                <a:latin typeface="Mute Regular" pitchFamily="2" charset="77"/>
                <a:cs typeface="Calibri" panose="020F0502020204030204" pitchFamily="34" charset="0"/>
              </a:rPr>
              <a:pPr lvl="0"/>
              <a:t>‹#›</a:t>
            </a:fld>
            <a:endParaRPr lang="en-US" sz="1000" b="0" i="0" dirty="0">
              <a:solidFill>
                <a:schemeClr val="bg1"/>
              </a:solidFill>
              <a:latin typeface="Mute Regular" pitchFamily="2" charset="77"/>
              <a:cs typeface="Calibri" panose="020F0502020204030204" pitchFamily="34" charset="0"/>
            </a:endParaRPr>
          </a:p>
        </p:txBody>
      </p:sp>
      <p:sp>
        <p:nvSpPr>
          <p:cNvPr id="9" name="Text Placeholder 3">
            <a:extLst>
              <a:ext uri="{FF2B5EF4-FFF2-40B4-BE49-F238E27FC236}">
                <a16:creationId xmlns:a16="http://schemas.microsoft.com/office/drawing/2014/main" id="{62FDEDA4-73D8-974A-8F97-F429FF0864FC}"/>
              </a:ext>
            </a:extLst>
          </p:cNvPr>
          <p:cNvSpPr>
            <a:spLocks noGrp="1"/>
          </p:cNvSpPr>
          <p:nvPr>
            <p:ph type="body" sz="half" idx="13" hasCustomPrompt="1"/>
          </p:nvPr>
        </p:nvSpPr>
        <p:spPr>
          <a:xfrm>
            <a:off x="6096000" y="6332681"/>
            <a:ext cx="3886200" cy="301752"/>
          </a:xfrm>
        </p:spPr>
        <p:txBody>
          <a:bodyPr vert="horz" lIns="0" tIns="0" rIns="0" bIns="0" rtlCol="0" anchor="t" anchorCtr="0">
            <a:noAutofit/>
          </a:bodyPr>
          <a:lstStyle>
            <a:lvl1pPr>
              <a:defRPr lang="en-US" sz="600" b="0" baseline="0" dirty="0">
                <a:solidFill>
                  <a:schemeClr val="bg1"/>
                </a:solidFill>
                <a:latin typeface="+mn-lt"/>
                <a:cs typeface="Calibri" panose="020F0502020204030204" pitchFamily="34" charset="0"/>
              </a:defRPr>
            </a:lvl1pPr>
          </a:lstStyle>
          <a:p>
            <a:pPr lvl="0">
              <a:lnSpc>
                <a:spcPct val="90000"/>
              </a:lnSpc>
              <a:spcBef>
                <a:spcPts val="1000"/>
              </a:spcBef>
            </a:pPr>
            <a:r>
              <a:rPr lang="en-US"/>
              <a:t>Copyright 2019 Mercer LLC. All rights reserved.</a:t>
            </a:r>
          </a:p>
        </p:txBody>
      </p:sp>
    </p:spTree>
    <p:extLst>
      <p:ext uri="{BB962C8B-B14F-4D97-AF65-F5344CB8AC3E}">
        <p14:creationId xmlns:p14="http://schemas.microsoft.com/office/powerpoint/2010/main" val="33873713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number - white ">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36B17FB1-ED40-47E6-9A9E-CD953752408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6" name="Objekt 5" hidden="1">
                        <a:extLst>
                          <a:ext uri="{FF2B5EF4-FFF2-40B4-BE49-F238E27FC236}">
                            <a16:creationId xmlns:a16="http://schemas.microsoft.com/office/drawing/2014/main" id="{36B17FB1-ED40-47E6-9A9E-CD953752408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5E69B983-4930-4006-B9BA-D12CE9D289DE}"/>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Mute Light" panose="00000400000000000000" pitchFamily="50" charset="0"/>
              <a:ea typeface="+mj-ea"/>
              <a:cs typeface="+mj-cs"/>
              <a:sym typeface="Mute Light" panose="00000400000000000000" pitchFamily="50" charset="0"/>
            </a:endParaRPr>
          </a:p>
        </p:txBody>
      </p:sp>
      <p:sp>
        <p:nvSpPr>
          <p:cNvPr id="3" name="Text Placeholder 2"/>
          <p:cNvSpPr>
            <a:spLocks noGrp="1"/>
          </p:cNvSpPr>
          <p:nvPr>
            <p:ph type="body" idx="1" hasCustomPrompt="1"/>
          </p:nvPr>
        </p:nvSpPr>
        <p:spPr>
          <a:xfrm>
            <a:off x="8400906" y="992770"/>
            <a:ext cx="3791094" cy="7694414"/>
          </a:xfrm>
        </p:spPr>
        <p:txBody>
          <a:bodyPr wrap="square" anchor="b" anchorCtr="0">
            <a:spAutoFit/>
          </a:bodyPr>
          <a:lstStyle>
            <a:lvl1pPr marL="0" indent="0">
              <a:buNone/>
              <a:defRPr lang="en-US" sz="50000" b="1" kern="1200" dirty="0" smtClean="0">
                <a:gradFill>
                  <a:gsLst>
                    <a:gs pos="0">
                      <a:srgbClr val="009DE0"/>
                    </a:gs>
                    <a:gs pos="100000">
                      <a:srgbClr val="00AC41"/>
                    </a:gs>
                  </a:gsLst>
                  <a:lin ang="18900000" scaled="0"/>
                </a:gradFill>
                <a:latin typeface="+mj-lt"/>
                <a:ea typeface="+mj-ea"/>
                <a:cs typeface="+mj-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2" name="Title 1"/>
          <p:cNvSpPr>
            <a:spLocks noGrp="1"/>
          </p:cNvSpPr>
          <p:nvPr>
            <p:ph type="title" hasCustomPrompt="1"/>
          </p:nvPr>
        </p:nvSpPr>
        <p:spPr>
          <a:xfrm>
            <a:off x="923544" y="1533144"/>
            <a:ext cx="4572000" cy="701582"/>
          </a:xfrm>
        </p:spPr>
        <p:txBody>
          <a:bodyPr anchor="t" anchorCtr="0"/>
          <a:lstStyle>
            <a:lvl1pPr>
              <a:defRPr sz="2000" b="1" i="0">
                <a:latin typeface="Mute Light" pitchFamily="2" charset="77"/>
              </a:defRPr>
            </a:lvl1pPr>
          </a:lstStyle>
          <a:p>
            <a:r>
              <a:rPr lang="en-US"/>
              <a:t>Edit section divider</a:t>
            </a:r>
          </a:p>
        </p:txBody>
      </p:sp>
      <p:pic>
        <p:nvPicPr>
          <p:cNvPr id="4" name="Picture 3">
            <a:extLst>
              <a:ext uri="{FF2B5EF4-FFF2-40B4-BE49-F238E27FC236}">
                <a16:creationId xmlns:a16="http://schemas.microsoft.com/office/drawing/2014/main" id="{2B8CACD4-DC56-1C4F-A232-7CE8F4FAB3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0" y="6324600"/>
            <a:ext cx="873647" cy="117087"/>
          </a:xfrm>
          <a:prstGeom prst="rect">
            <a:avLst/>
          </a:prstGeom>
        </p:spPr>
      </p:pic>
    </p:spTree>
    <p:extLst>
      <p:ext uri="{BB962C8B-B14F-4D97-AF65-F5344CB8AC3E}">
        <p14:creationId xmlns:p14="http://schemas.microsoft.com/office/powerpoint/2010/main" val="3874790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number - green">
    <p:bg>
      <p:bgPr>
        <a:gradFill>
          <a:gsLst>
            <a:gs pos="30000">
              <a:srgbClr val="009DE0"/>
            </a:gs>
            <a:gs pos="100000">
              <a:srgbClr val="00AC41"/>
            </a:gs>
          </a:gsLst>
          <a:lin ang="18900000" scaled="1"/>
        </a:gra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004F9A7-4556-4FD7-9FD7-28D5CBFF76C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5" name="Objekt 4" hidden="1">
                        <a:extLst>
                          <a:ext uri="{FF2B5EF4-FFF2-40B4-BE49-F238E27FC236}">
                            <a16:creationId xmlns:a16="http://schemas.microsoft.com/office/drawing/2014/main" id="{4004F9A7-4556-4FD7-9FD7-28D5CBFF76C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hteck 3" hidden="1">
            <a:extLst>
              <a:ext uri="{FF2B5EF4-FFF2-40B4-BE49-F238E27FC236}">
                <a16:creationId xmlns:a16="http://schemas.microsoft.com/office/drawing/2014/main" id="{8A6D6345-77BA-4B31-A5D5-936C4D850555}"/>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Mute Light" panose="00000400000000000000" pitchFamily="50" charset="0"/>
              <a:ea typeface="+mj-ea"/>
              <a:cs typeface="+mj-cs"/>
              <a:sym typeface="Mute Light" panose="00000400000000000000" pitchFamily="50" charset="0"/>
            </a:endParaRPr>
          </a:p>
        </p:txBody>
      </p:sp>
      <p:sp>
        <p:nvSpPr>
          <p:cNvPr id="3" name="Text Placeholder 2"/>
          <p:cNvSpPr>
            <a:spLocks noGrp="1"/>
          </p:cNvSpPr>
          <p:nvPr>
            <p:ph type="body" idx="1" hasCustomPrompt="1"/>
          </p:nvPr>
        </p:nvSpPr>
        <p:spPr>
          <a:xfrm>
            <a:off x="8400906" y="992770"/>
            <a:ext cx="3791094" cy="7694414"/>
          </a:xfrm>
        </p:spPr>
        <p:txBody>
          <a:bodyPr wrap="square" anchor="b" anchorCtr="0">
            <a:spAutoFit/>
          </a:bodyPr>
          <a:lstStyle>
            <a:lvl1pPr marL="0" indent="0">
              <a:buNone/>
              <a:defRPr lang="en-US" sz="50000" b="0" kern="1200" dirty="0" smtClean="0">
                <a:solidFill>
                  <a:schemeClr val="bg1"/>
                </a:solidFill>
                <a:latin typeface="+mj-lt"/>
                <a:ea typeface="+mj-ea"/>
                <a:cs typeface="+mj-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2" name="Title 1"/>
          <p:cNvSpPr>
            <a:spLocks noGrp="1"/>
          </p:cNvSpPr>
          <p:nvPr>
            <p:ph type="title" hasCustomPrompt="1"/>
          </p:nvPr>
        </p:nvSpPr>
        <p:spPr>
          <a:xfrm>
            <a:off x="933254" y="1547035"/>
            <a:ext cx="4572000" cy="701582"/>
          </a:xfrm>
        </p:spPr>
        <p:txBody>
          <a:bodyPr anchor="t" anchorCtr="0"/>
          <a:lstStyle>
            <a:lvl1pPr>
              <a:defRPr sz="2000" b="1" i="0">
                <a:solidFill>
                  <a:schemeClr val="bg1"/>
                </a:solidFill>
                <a:latin typeface="Mute Light" pitchFamily="2" charset="77"/>
              </a:defRPr>
            </a:lvl1pPr>
          </a:lstStyle>
          <a:p>
            <a:r>
              <a:rPr lang="en-US"/>
              <a:t>Edit section divider</a:t>
            </a:r>
          </a:p>
        </p:txBody>
      </p:sp>
      <p:pic>
        <p:nvPicPr>
          <p:cNvPr id="7" name="Picture 6" descr="A close up of a logo&#10;&#10;Description automatically generated">
            <a:extLst>
              <a:ext uri="{FF2B5EF4-FFF2-40B4-BE49-F238E27FC236}">
                <a16:creationId xmlns:a16="http://schemas.microsoft.com/office/drawing/2014/main" id="{12EF178C-ED4B-5B44-B2B9-5DC2B5119A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0" y="6323287"/>
            <a:ext cx="873646" cy="117693"/>
          </a:xfrm>
          <a:prstGeom prst="rect">
            <a:avLst/>
          </a:prstGeom>
        </p:spPr>
      </p:pic>
    </p:spTree>
    <p:extLst>
      <p:ext uri="{BB962C8B-B14F-4D97-AF65-F5344CB8AC3E}">
        <p14:creationId xmlns:p14="http://schemas.microsoft.com/office/powerpoint/2010/main" val="4250192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ig copy - white">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198E6F3D-FC75-41CF-9571-348875D6922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95" imgH="396" progId="TCLayout.ActiveDocument.1">
                  <p:embed/>
                </p:oleObj>
              </mc:Choice>
              <mc:Fallback>
                <p:oleObj name="think-cell Folie" r:id="rId3" imgW="395" imgH="396" progId="TCLayout.ActiveDocument.1">
                  <p:embed/>
                  <p:pic>
                    <p:nvPicPr>
                      <p:cNvPr id="3" name="Objekt 2" hidden="1">
                        <a:extLst>
                          <a:ext uri="{FF2B5EF4-FFF2-40B4-BE49-F238E27FC236}">
                            <a16:creationId xmlns:a16="http://schemas.microsoft.com/office/drawing/2014/main" id="{198E6F3D-FC75-41CF-9571-348875D692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Footer Placeholder 1">
            <a:extLst>
              <a:ext uri="{FF2B5EF4-FFF2-40B4-BE49-F238E27FC236}">
                <a16:creationId xmlns:a16="http://schemas.microsoft.com/office/drawing/2014/main" id="{D06C469C-2E97-4043-9337-5BDF0C61908D}"/>
              </a:ext>
            </a:extLst>
          </p:cNvPr>
          <p:cNvSpPr>
            <a:spLocks noGrp="1"/>
          </p:cNvSpPr>
          <p:nvPr>
            <p:ph type="ftr" sz="quarter" idx="10"/>
          </p:nvPr>
        </p:nvSpPr>
        <p:spPr>
          <a:xfrm>
            <a:off x="2617788" y="6334907"/>
            <a:ext cx="3200400" cy="124531"/>
          </a:xfrm>
          <a:prstGeom prst="rect">
            <a:avLst/>
          </a:prstGeom>
        </p:spPr>
        <p:txBody>
          <a:bodyPr/>
          <a:lstStyle>
            <a:lvl1pPr>
              <a:defRPr sz="600">
                <a:solidFill>
                  <a:schemeClr val="bg2"/>
                </a:solidFill>
              </a:defRPr>
            </a:lvl1pPr>
          </a:lstStyle>
          <a:p>
            <a:pPr>
              <a:lnSpc>
                <a:spcPct val="90000"/>
              </a:lnSpc>
              <a:spcBef>
                <a:spcPts val="1000"/>
              </a:spcBef>
              <a:buFont typeface="Arial" panose="020B0604020202020204" pitchFamily="34" charset="0"/>
              <a:buNone/>
            </a:pPr>
            <a:r>
              <a:rPr lang="en-US" dirty="0"/>
              <a:t>Mercer</a:t>
            </a:r>
          </a:p>
        </p:txBody>
      </p:sp>
      <p:sp>
        <p:nvSpPr>
          <p:cNvPr id="5" name="Text Placeholder 4">
            <a:extLst>
              <a:ext uri="{FF2B5EF4-FFF2-40B4-BE49-F238E27FC236}">
                <a16:creationId xmlns:a16="http://schemas.microsoft.com/office/drawing/2014/main" id="{22EDBD5E-67FB-F444-9189-C1F160D7CDB9}"/>
              </a:ext>
            </a:extLst>
          </p:cNvPr>
          <p:cNvSpPr>
            <a:spLocks noGrp="1"/>
          </p:cNvSpPr>
          <p:nvPr>
            <p:ph type="body" sz="quarter" idx="11" hasCustomPrompt="1"/>
          </p:nvPr>
        </p:nvSpPr>
        <p:spPr>
          <a:xfrm>
            <a:off x="923544" y="580644"/>
            <a:ext cx="6858000" cy="3810000"/>
          </a:xfrm>
        </p:spPr>
        <p:txBody>
          <a:bodyPr/>
          <a:lstStyle>
            <a:lvl1pPr>
              <a:lnSpc>
                <a:spcPts val="4000"/>
              </a:lnSpc>
              <a:defRPr sz="4000" b="1" i="0">
                <a:latin typeface="Grifo S" panose="02050503090505060204" pitchFamily="18" charset="77"/>
              </a:defRPr>
            </a:lvl1pPr>
            <a:lvl2pPr>
              <a:defRPr b="1" i="0">
                <a:latin typeface="Grifo S" panose="02050503090505060204" pitchFamily="18" charset="77"/>
              </a:defRPr>
            </a:lvl2pPr>
            <a:lvl3pPr>
              <a:defRPr b="1" i="0">
                <a:latin typeface="Grifo S" panose="02050503090505060204" pitchFamily="18" charset="77"/>
              </a:defRPr>
            </a:lvl3pPr>
            <a:lvl4pPr>
              <a:defRPr b="1" i="0">
                <a:latin typeface="Grifo S" panose="02050503090505060204" pitchFamily="18" charset="77"/>
              </a:defRPr>
            </a:lvl4pPr>
            <a:lvl5pPr>
              <a:defRPr b="1" i="0">
                <a:latin typeface="Grifo S" panose="02050503090505060204" pitchFamily="18" charset="77"/>
              </a:defRPr>
            </a:lvl5pPr>
          </a:lstStyle>
          <a:p>
            <a:pPr lvl="0"/>
            <a:r>
              <a:rPr lang="en-US"/>
              <a:t>Click to edit Master text styles</a:t>
            </a:r>
          </a:p>
        </p:txBody>
      </p:sp>
    </p:spTree>
    <p:extLst>
      <p:ext uri="{BB962C8B-B14F-4D97-AF65-F5344CB8AC3E}">
        <p14:creationId xmlns:p14="http://schemas.microsoft.com/office/powerpoint/2010/main" val="3289197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Big copy - white + gradient">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E6D22AE2-A903-4A89-84BA-215E428794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95" imgH="396" progId="TCLayout.ActiveDocument.1">
                  <p:embed/>
                </p:oleObj>
              </mc:Choice>
              <mc:Fallback>
                <p:oleObj name="think-cell Folie" r:id="rId3" imgW="395" imgH="396" progId="TCLayout.ActiveDocument.1">
                  <p:embed/>
                  <p:pic>
                    <p:nvPicPr>
                      <p:cNvPr id="3" name="Objekt 2" hidden="1">
                        <a:extLst>
                          <a:ext uri="{FF2B5EF4-FFF2-40B4-BE49-F238E27FC236}">
                            <a16:creationId xmlns:a16="http://schemas.microsoft.com/office/drawing/2014/main" id="{E6D22AE2-A903-4A89-84BA-215E428794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Footer Placeholder 1">
            <a:extLst>
              <a:ext uri="{FF2B5EF4-FFF2-40B4-BE49-F238E27FC236}">
                <a16:creationId xmlns:a16="http://schemas.microsoft.com/office/drawing/2014/main" id="{D06C469C-2E97-4043-9337-5BDF0C61908D}"/>
              </a:ext>
            </a:extLst>
          </p:cNvPr>
          <p:cNvSpPr>
            <a:spLocks noGrp="1"/>
          </p:cNvSpPr>
          <p:nvPr>
            <p:ph type="ftr" sz="quarter" idx="10"/>
          </p:nvPr>
        </p:nvSpPr>
        <p:spPr>
          <a:xfrm>
            <a:off x="2617788" y="6334907"/>
            <a:ext cx="3200400" cy="124531"/>
          </a:xfrm>
          <a:prstGeom prst="rect">
            <a:avLst/>
          </a:prstGeom>
        </p:spPr>
        <p:txBody>
          <a:bodyPr/>
          <a:lstStyle>
            <a:lvl1pPr>
              <a:defRPr sz="600">
                <a:solidFill>
                  <a:schemeClr val="bg2"/>
                </a:solidFill>
              </a:defRPr>
            </a:lvl1pPr>
          </a:lstStyle>
          <a:p>
            <a:pPr>
              <a:lnSpc>
                <a:spcPct val="90000"/>
              </a:lnSpc>
              <a:spcBef>
                <a:spcPts val="1000"/>
              </a:spcBef>
              <a:buFont typeface="Arial" panose="020B0604020202020204" pitchFamily="34" charset="0"/>
              <a:buNone/>
            </a:pPr>
            <a:r>
              <a:rPr lang="en-US" dirty="0"/>
              <a:t>Mercer Solution Outline</a:t>
            </a:r>
          </a:p>
        </p:txBody>
      </p:sp>
      <p:sp>
        <p:nvSpPr>
          <p:cNvPr id="5" name="Text Placeholder 4">
            <a:extLst>
              <a:ext uri="{FF2B5EF4-FFF2-40B4-BE49-F238E27FC236}">
                <a16:creationId xmlns:a16="http://schemas.microsoft.com/office/drawing/2014/main" id="{22EDBD5E-67FB-F444-9189-C1F160D7CDB9}"/>
              </a:ext>
            </a:extLst>
          </p:cNvPr>
          <p:cNvSpPr>
            <a:spLocks noGrp="1"/>
          </p:cNvSpPr>
          <p:nvPr>
            <p:ph type="body" sz="quarter" idx="11" hasCustomPrompt="1"/>
          </p:nvPr>
        </p:nvSpPr>
        <p:spPr>
          <a:xfrm>
            <a:off x="923544" y="580644"/>
            <a:ext cx="6858000" cy="3810000"/>
          </a:xfrm>
        </p:spPr>
        <p:txBody>
          <a:bodyPr/>
          <a:lstStyle>
            <a:lvl1pPr>
              <a:lnSpc>
                <a:spcPts val="4000"/>
              </a:lnSpc>
              <a:defRPr sz="4000" b="1" i="0">
                <a:gradFill>
                  <a:gsLst>
                    <a:gs pos="30000">
                      <a:srgbClr val="009DE0"/>
                    </a:gs>
                    <a:gs pos="100000">
                      <a:srgbClr val="00AC41"/>
                    </a:gs>
                  </a:gsLst>
                  <a:lin ang="18900000" scaled="1"/>
                </a:gradFill>
                <a:latin typeface="Grifo S" panose="02050503090505060204" pitchFamily="18" charset="77"/>
              </a:defRPr>
            </a:lvl1pPr>
            <a:lvl2pPr>
              <a:defRPr b="1" i="0">
                <a:latin typeface="Grifo S" panose="02050503090505060204" pitchFamily="18" charset="77"/>
              </a:defRPr>
            </a:lvl2pPr>
            <a:lvl3pPr>
              <a:defRPr b="1" i="0">
                <a:latin typeface="Grifo S" panose="02050503090505060204" pitchFamily="18" charset="77"/>
              </a:defRPr>
            </a:lvl3pPr>
            <a:lvl4pPr>
              <a:defRPr b="1" i="0">
                <a:latin typeface="Grifo S" panose="02050503090505060204" pitchFamily="18" charset="77"/>
              </a:defRPr>
            </a:lvl4pPr>
            <a:lvl5pPr>
              <a:defRPr b="1" i="0">
                <a:latin typeface="Grifo S" panose="02050503090505060204" pitchFamily="18" charset="77"/>
              </a:defRPr>
            </a:lvl5pPr>
          </a:lstStyle>
          <a:p>
            <a:pPr lvl="0"/>
            <a:r>
              <a:rPr lang="en-US"/>
              <a:t>Click to edit Master text styles</a:t>
            </a:r>
          </a:p>
        </p:txBody>
      </p:sp>
    </p:spTree>
    <p:extLst>
      <p:ext uri="{BB962C8B-B14F-4D97-AF65-F5344CB8AC3E}">
        <p14:creationId xmlns:p14="http://schemas.microsoft.com/office/powerpoint/2010/main" val="34534233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Big copy - daark blue">
    <p:bg>
      <p:bgPr>
        <a:solidFill>
          <a:schemeClr val="tx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38BED345-A4ED-42BE-8EF1-D36CDBB100D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4" name="Objekt 3" hidden="1">
                        <a:extLst>
                          <a:ext uri="{FF2B5EF4-FFF2-40B4-BE49-F238E27FC236}">
                            <a16:creationId xmlns:a16="http://schemas.microsoft.com/office/drawing/2014/main" id="{38BED345-A4ED-42BE-8EF1-D36CDBB100D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descr="A close up of a logo&#10;&#10;Description automatically generated">
            <a:extLst>
              <a:ext uri="{FF2B5EF4-FFF2-40B4-BE49-F238E27FC236}">
                <a16:creationId xmlns:a16="http://schemas.microsoft.com/office/drawing/2014/main" id="{978918CB-03F6-2D4F-AA1F-A96291A5BE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0" y="6323287"/>
            <a:ext cx="873646" cy="117693"/>
          </a:xfrm>
          <a:prstGeom prst="rect">
            <a:avLst/>
          </a:prstGeom>
        </p:spPr>
      </p:pic>
      <p:sp>
        <p:nvSpPr>
          <p:cNvPr id="2" name="Footer Placeholder 1">
            <a:extLst>
              <a:ext uri="{FF2B5EF4-FFF2-40B4-BE49-F238E27FC236}">
                <a16:creationId xmlns:a16="http://schemas.microsoft.com/office/drawing/2014/main" id="{076D5BA6-B2FF-1540-A172-4EC60B0B9CA8}"/>
              </a:ext>
            </a:extLst>
          </p:cNvPr>
          <p:cNvSpPr>
            <a:spLocks noGrp="1"/>
          </p:cNvSpPr>
          <p:nvPr>
            <p:ph type="ftr" sz="quarter" idx="10"/>
          </p:nvPr>
        </p:nvSpPr>
        <p:spPr>
          <a:xfrm>
            <a:off x="2617788" y="6334907"/>
            <a:ext cx="3200400" cy="124531"/>
          </a:xfrm>
          <a:prstGeom prst="rect">
            <a:avLst/>
          </a:prstGeom>
        </p:spPr>
        <p:txBody>
          <a:bodyPr/>
          <a:lstStyle>
            <a:lvl1pPr>
              <a:defRPr sz="600">
                <a:solidFill>
                  <a:schemeClr val="bg1"/>
                </a:solidFill>
              </a:defRPr>
            </a:lvl1pPr>
          </a:lstStyle>
          <a:p>
            <a:pPr>
              <a:lnSpc>
                <a:spcPct val="90000"/>
              </a:lnSpc>
              <a:spcBef>
                <a:spcPts val="1000"/>
              </a:spcBef>
              <a:buFont typeface="Arial" panose="020B0604020202020204" pitchFamily="34" charset="0"/>
              <a:buNone/>
            </a:pPr>
            <a:r>
              <a:rPr lang="en-US" dirty="0"/>
              <a:t>Mercer Solution Outline</a:t>
            </a:r>
          </a:p>
        </p:txBody>
      </p:sp>
      <p:sp>
        <p:nvSpPr>
          <p:cNvPr id="6" name="TextBox 5">
            <a:extLst>
              <a:ext uri="{FF2B5EF4-FFF2-40B4-BE49-F238E27FC236}">
                <a16:creationId xmlns:a16="http://schemas.microsoft.com/office/drawing/2014/main" id="{220429BC-1E4B-FA47-BB28-DF9A157E25C6}"/>
              </a:ext>
            </a:extLst>
          </p:cNvPr>
          <p:cNvSpPr txBox="1"/>
          <p:nvPr>
            <p:custDataLst>
              <p:tags r:id="rId2"/>
            </p:custDataLst>
          </p:nvPr>
        </p:nvSpPr>
        <p:spPr>
          <a:xfrm>
            <a:off x="10944225" y="6305550"/>
            <a:ext cx="33337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algn="r">
              <a:lnSpc>
                <a:spcPct val="100000"/>
              </a:lnSpc>
              <a:defRPr sz="1100">
                <a:solidFill>
                  <a:schemeClr val="accent1"/>
                </a:solidFill>
                <a:latin typeface="Arial" pitchFamily="34" charset="0"/>
                <a:cs typeface="Arial" pitchFamily="34" charset="0"/>
              </a:defRPr>
            </a:lvl1pPr>
          </a:lstStyle>
          <a:p>
            <a:pPr lvl="0"/>
            <a:fld id="{674AE3D8-ADA0-447B-9E8F-F53DD9427628}" type="slidenum">
              <a:rPr lang="en-US" sz="1000" b="0" i="0" smtClean="0">
                <a:solidFill>
                  <a:schemeClr val="bg1"/>
                </a:solidFill>
                <a:latin typeface="Mute Regular" pitchFamily="2" charset="77"/>
                <a:cs typeface="Calibri" panose="020F0502020204030204" pitchFamily="34" charset="0"/>
              </a:rPr>
              <a:pPr lvl="0"/>
              <a:t>‹#›</a:t>
            </a:fld>
            <a:endParaRPr lang="en-US" sz="1000" b="0" i="0" dirty="0">
              <a:solidFill>
                <a:schemeClr val="bg1"/>
              </a:solidFill>
              <a:latin typeface="Mute Regular" pitchFamily="2" charset="77"/>
              <a:cs typeface="Calibri" panose="020F0502020204030204" pitchFamily="34" charset="0"/>
            </a:endParaRPr>
          </a:p>
        </p:txBody>
      </p:sp>
      <p:sp>
        <p:nvSpPr>
          <p:cNvPr id="7" name="Text Placeholder 4">
            <a:extLst>
              <a:ext uri="{FF2B5EF4-FFF2-40B4-BE49-F238E27FC236}">
                <a16:creationId xmlns:a16="http://schemas.microsoft.com/office/drawing/2014/main" id="{5842C49A-5611-0D4A-A3B8-5D889713D23C}"/>
              </a:ext>
            </a:extLst>
          </p:cNvPr>
          <p:cNvSpPr>
            <a:spLocks noGrp="1"/>
          </p:cNvSpPr>
          <p:nvPr>
            <p:ph type="body" sz="quarter" idx="11" hasCustomPrompt="1"/>
          </p:nvPr>
        </p:nvSpPr>
        <p:spPr>
          <a:xfrm>
            <a:off x="923544" y="580644"/>
            <a:ext cx="6858000" cy="3810000"/>
          </a:xfrm>
        </p:spPr>
        <p:txBody>
          <a:bodyPr/>
          <a:lstStyle>
            <a:lvl1pPr>
              <a:lnSpc>
                <a:spcPts val="4000"/>
              </a:lnSpc>
              <a:defRPr sz="4000" b="1" i="0">
                <a:solidFill>
                  <a:schemeClr val="bg1"/>
                </a:solidFill>
                <a:latin typeface="Grifo S" panose="02050503090505060204" pitchFamily="18" charset="77"/>
              </a:defRPr>
            </a:lvl1pPr>
            <a:lvl2pPr>
              <a:defRPr b="1" i="0">
                <a:latin typeface="Grifo S" panose="02050503090505060204" pitchFamily="18" charset="77"/>
              </a:defRPr>
            </a:lvl2pPr>
            <a:lvl3pPr>
              <a:defRPr b="1" i="0">
                <a:latin typeface="Grifo S" panose="02050503090505060204" pitchFamily="18" charset="77"/>
              </a:defRPr>
            </a:lvl3pPr>
            <a:lvl4pPr>
              <a:defRPr b="1" i="0">
                <a:latin typeface="Grifo S" panose="02050503090505060204" pitchFamily="18" charset="77"/>
              </a:defRPr>
            </a:lvl4pPr>
            <a:lvl5pPr>
              <a:defRPr b="1" i="0">
                <a:latin typeface="Grifo S" panose="02050503090505060204" pitchFamily="18" charset="77"/>
              </a:defRPr>
            </a:lvl5pPr>
          </a:lstStyle>
          <a:p>
            <a:pPr lvl="0"/>
            <a:r>
              <a:rPr lang="en-US"/>
              <a:t>Click to edit Master text styles</a:t>
            </a:r>
          </a:p>
        </p:txBody>
      </p:sp>
      <p:sp>
        <p:nvSpPr>
          <p:cNvPr id="8" name="Text Placeholder 3">
            <a:extLst>
              <a:ext uri="{FF2B5EF4-FFF2-40B4-BE49-F238E27FC236}">
                <a16:creationId xmlns:a16="http://schemas.microsoft.com/office/drawing/2014/main" id="{A8F4CE3E-1CED-EA46-9F68-9472DBC1DA0E}"/>
              </a:ext>
            </a:extLst>
          </p:cNvPr>
          <p:cNvSpPr>
            <a:spLocks noGrp="1"/>
          </p:cNvSpPr>
          <p:nvPr>
            <p:ph type="body" sz="half" idx="13" hasCustomPrompt="1"/>
          </p:nvPr>
        </p:nvSpPr>
        <p:spPr>
          <a:xfrm>
            <a:off x="6096000" y="6332681"/>
            <a:ext cx="3886200" cy="301752"/>
          </a:xfrm>
        </p:spPr>
        <p:txBody>
          <a:bodyPr vert="horz" lIns="0" tIns="0" rIns="0" bIns="0" rtlCol="0" anchor="t" anchorCtr="0">
            <a:noAutofit/>
          </a:bodyPr>
          <a:lstStyle>
            <a:lvl1pPr>
              <a:defRPr lang="en-US" sz="600" b="0" baseline="0" dirty="0">
                <a:solidFill>
                  <a:schemeClr val="bg1"/>
                </a:solidFill>
                <a:latin typeface="+mn-lt"/>
                <a:cs typeface="Calibri" panose="020F0502020204030204" pitchFamily="34" charset="0"/>
              </a:defRPr>
            </a:lvl1pPr>
          </a:lstStyle>
          <a:p>
            <a:pPr lvl="0">
              <a:lnSpc>
                <a:spcPct val="90000"/>
              </a:lnSpc>
              <a:spcBef>
                <a:spcPts val="1000"/>
              </a:spcBef>
            </a:pPr>
            <a:r>
              <a:rPr lang="en-US"/>
              <a:t>Copyright 2019 Mercer LLC. All rights reserved.</a:t>
            </a:r>
          </a:p>
        </p:txBody>
      </p:sp>
    </p:spTree>
    <p:extLst>
      <p:ext uri="{BB962C8B-B14F-4D97-AF65-F5344CB8AC3E}">
        <p14:creationId xmlns:p14="http://schemas.microsoft.com/office/powerpoint/2010/main" val="29288807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1_Big copy - daark blue + Gradient">
    <p:bg>
      <p:bgPr>
        <a:solidFill>
          <a:schemeClr val="tx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59FE609E-E7C5-449F-91C8-FD2246CD2E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4" name="Objekt 3" hidden="1">
                        <a:extLst>
                          <a:ext uri="{FF2B5EF4-FFF2-40B4-BE49-F238E27FC236}">
                            <a16:creationId xmlns:a16="http://schemas.microsoft.com/office/drawing/2014/main" id="{59FE609E-E7C5-449F-91C8-FD2246CD2E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descr="A close up of a logo&#10;&#10;Description automatically generated">
            <a:extLst>
              <a:ext uri="{FF2B5EF4-FFF2-40B4-BE49-F238E27FC236}">
                <a16:creationId xmlns:a16="http://schemas.microsoft.com/office/drawing/2014/main" id="{978918CB-03F6-2D4F-AA1F-A96291A5BE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0" y="6323287"/>
            <a:ext cx="873646" cy="117693"/>
          </a:xfrm>
          <a:prstGeom prst="rect">
            <a:avLst/>
          </a:prstGeom>
        </p:spPr>
      </p:pic>
      <p:sp>
        <p:nvSpPr>
          <p:cNvPr id="2" name="Footer Placeholder 1">
            <a:extLst>
              <a:ext uri="{FF2B5EF4-FFF2-40B4-BE49-F238E27FC236}">
                <a16:creationId xmlns:a16="http://schemas.microsoft.com/office/drawing/2014/main" id="{076D5BA6-B2FF-1540-A172-4EC60B0B9CA8}"/>
              </a:ext>
            </a:extLst>
          </p:cNvPr>
          <p:cNvSpPr>
            <a:spLocks noGrp="1"/>
          </p:cNvSpPr>
          <p:nvPr>
            <p:ph type="ftr" sz="quarter" idx="10"/>
          </p:nvPr>
        </p:nvSpPr>
        <p:spPr>
          <a:xfrm>
            <a:off x="2617788" y="6334907"/>
            <a:ext cx="3200400" cy="124531"/>
          </a:xfrm>
          <a:prstGeom prst="rect">
            <a:avLst/>
          </a:prstGeom>
        </p:spPr>
        <p:txBody>
          <a:bodyPr/>
          <a:lstStyle>
            <a:lvl1pPr>
              <a:defRPr sz="600">
                <a:solidFill>
                  <a:schemeClr val="bg1"/>
                </a:solidFill>
              </a:defRPr>
            </a:lvl1pPr>
          </a:lstStyle>
          <a:p>
            <a:pPr>
              <a:lnSpc>
                <a:spcPct val="90000"/>
              </a:lnSpc>
              <a:spcBef>
                <a:spcPts val="1000"/>
              </a:spcBef>
              <a:buFont typeface="Arial" panose="020B0604020202020204" pitchFamily="34" charset="0"/>
              <a:buNone/>
            </a:pPr>
            <a:r>
              <a:rPr lang="en-US" dirty="0"/>
              <a:t>Mercer Solution Outline</a:t>
            </a:r>
          </a:p>
        </p:txBody>
      </p:sp>
      <p:sp>
        <p:nvSpPr>
          <p:cNvPr id="6" name="TextBox 5">
            <a:extLst>
              <a:ext uri="{FF2B5EF4-FFF2-40B4-BE49-F238E27FC236}">
                <a16:creationId xmlns:a16="http://schemas.microsoft.com/office/drawing/2014/main" id="{220429BC-1E4B-FA47-BB28-DF9A157E25C6}"/>
              </a:ext>
            </a:extLst>
          </p:cNvPr>
          <p:cNvSpPr txBox="1"/>
          <p:nvPr>
            <p:custDataLst>
              <p:tags r:id="rId2"/>
            </p:custDataLst>
          </p:nvPr>
        </p:nvSpPr>
        <p:spPr>
          <a:xfrm>
            <a:off x="10944225" y="6305550"/>
            <a:ext cx="33337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algn="r">
              <a:lnSpc>
                <a:spcPct val="100000"/>
              </a:lnSpc>
              <a:defRPr sz="1100">
                <a:solidFill>
                  <a:schemeClr val="accent1"/>
                </a:solidFill>
                <a:latin typeface="Arial" pitchFamily="34" charset="0"/>
                <a:cs typeface="Arial" pitchFamily="34" charset="0"/>
              </a:defRPr>
            </a:lvl1pPr>
          </a:lstStyle>
          <a:p>
            <a:pPr lvl="0"/>
            <a:fld id="{674AE3D8-ADA0-447B-9E8F-F53DD9427628}" type="slidenum">
              <a:rPr lang="en-US" sz="1000" b="0" i="0" smtClean="0">
                <a:solidFill>
                  <a:schemeClr val="bg1"/>
                </a:solidFill>
                <a:latin typeface="Mute Regular" pitchFamily="2" charset="77"/>
                <a:cs typeface="Calibri" panose="020F0502020204030204" pitchFamily="34" charset="0"/>
              </a:rPr>
              <a:pPr lvl="0"/>
              <a:t>‹#›</a:t>
            </a:fld>
            <a:endParaRPr lang="en-US" sz="1000" b="0" i="0" dirty="0">
              <a:solidFill>
                <a:schemeClr val="bg1"/>
              </a:solidFill>
              <a:latin typeface="Mute Regular" pitchFamily="2" charset="77"/>
              <a:cs typeface="Calibri" panose="020F0502020204030204" pitchFamily="34" charset="0"/>
            </a:endParaRPr>
          </a:p>
        </p:txBody>
      </p:sp>
      <p:sp>
        <p:nvSpPr>
          <p:cNvPr id="7" name="Text Placeholder 4">
            <a:extLst>
              <a:ext uri="{FF2B5EF4-FFF2-40B4-BE49-F238E27FC236}">
                <a16:creationId xmlns:a16="http://schemas.microsoft.com/office/drawing/2014/main" id="{5842C49A-5611-0D4A-A3B8-5D889713D23C}"/>
              </a:ext>
            </a:extLst>
          </p:cNvPr>
          <p:cNvSpPr>
            <a:spLocks noGrp="1"/>
          </p:cNvSpPr>
          <p:nvPr>
            <p:ph type="body" sz="quarter" idx="11" hasCustomPrompt="1"/>
          </p:nvPr>
        </p:nvSpPr>
        <p:spPr>
          <a:xfrm>
            <a:off x="923544" y="580644"/>
            <a:ext cx="6858000" cy="3810000"/>
          </a:xfrm>
        </p:spPr>
        <p:txBody>
          <a:bodyPr/>
          <a:lstStyle>
            <a:lvl1pPr>
              <a:lnSpc>
                <a:spcPts val="4000"/>
              </a:lnSpc>
              <a:defRPr sz="4000" b="1" i="0">
                <a:gradFill>
                  <a:gsLst>
                    <a:gs pos="30000">
                      <a:srgbClr val="009DE0"/>
                    </a:gs>
                    <a:gs pos="100000">
                      <a:srgbClr val="00AC41"/>
                    </a:gs>
                  </a:gsLst>
                  <a:lin ang="18900000" scaled="1"/>
                </a:gradFill>
                <a:latin typeface="Grifo S" panose="02050503090505060204" pitchFamily="18" charset="77"/>
              </a:defRPr>
            </a:lvl1pPr>
            <a:lvl2pPr>
              <a:defRPr b="1" i="0">
                <a:latin typeface="Grifo S" panose="02050503090505060204" pitchFamily="18" charset="77"/>
              </a:defRPr>
            </a:lvl2pPr>
            <a:lvl3pPr>
              <a:defRPr b="1" i="0">
                <a:latin typeface="Grifo S" panose="02050503090505060204" pitchFamily="18" charset="77"/>
              </a:defRPr>
            </a:lvl3pPr>
            <a:lvl4pPr>
              <a:defRPr b="1" i="0">
                <a:latin typeface="Grifo S" panose="02050503090505060204" pitchFamily="18" charset="77"/>
              </a:defRPr>
            </a:lvl4pPr>
            <a:lvl5pPr>
              <a:defRPr b="1" i="0">
                <a:latin typeface="Grifo S" panose="02050503090505060204" pitchFamily="18" charset="77"/>
              </a:defRPr>
            </a:lvl5pPr>
          </a:lstStyle>
          <a:p>
            <a:pPr lvl="0"/>
            <a:r>
              <a:rPr lang="en-US"/>
              <a:t>Click to edit Master text styles</a:t>
            </a:r>
          </a:p>
        </p:txBody>
      </p:sp>
      <p:sp>
        <p:nvSpPr>
          <p:cNvPr id="8" name="Text Placeholder 3">
            <a:extLst>
              <a:ext uri="{FF2B5EF4-FFF2-40B4-BE49-F238E27FC236}">
                <a16:creationId xmlns:a16="http://schemas.microsoft.com/office/drawing/2014/main" id="{9E891810-6C3B-2140-B14C-7710BE0D8EA1}"/>
              </a:ext>
            </a:extLst>
          </p:cNvPr>
          <p:cNvSpPr>
            <a:spLocks noGrp="1"/>
          </p:cNvSpPr>
          <p:nvPr>
            <p:ph type="body" sz="half" idx="13" hasCustomPrompt="1"/>
          </p:nvPr>
        </p:nvSpPr>
        <p:spPr>
          <a:xfrm>
            <a:off x="6096000" y="6332681"/>
            <a:ext cx="3886200" cy="301752"/>
          </a:xfrm>
        </p:spPr>
        <p:txBody>
          <a:bodyPr vert="horz" lIns="0" tIns="0" rIns="0" bIns="0" rtlCol="0" anchor="t" anchorCtr="0">
            <a:noAutofit/>
          </a:bodyPr>
          <a:lstStyle>
            <a:lvl1pPr>
              <a:defRPr lang="en-US" sz="600" b="0" baseline="0" dirty="0">
                <a:solidFill>
                  <a:schemeClr val="bg1"/>
                </a:solidFill>
                <a:latin typeface="+mn-lt"/>
                <a:cs typeface="Calibri" panose="020F0502020204030204" pitchFamily="34" charset="0"/>
              </a:defRPr>
            </a:lvl1pPr>
          </a:lstStyle>
          <a:p>
            <a:pPr lvl="0">
              <a:lnSpc>
                <a:spcPct val="90000"/>
              </a:lnSpc>
              <a:spcBef>
                <a:spcPts val="1000"/>
              </a:spcBef>
            </a:pPr>
            <a:r>
              <a:rPr lang="en-US"/>
              <a:t>Copyright 2019 Mercer LLC. All rights reserved.</a:t>
            </a:r>
          </a:p>
        </p:txBody>
      </p:sp>
    </p:spTree>
    <p:extLst>
      <p:ext uri="{BB962C8B-B14F-4D97-AF65-F5344CB8AC3E}">
        <p14:creationId xmlns:p14="http://schemas.microsoft.com/office/powerpoint/2010/main" val="1621043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r2 - white + image">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6056BA7F-F054-A749-8E5E-B9EAF3039288}"/>
              </a:ext>
            </a:extLst>
          </p:cNvPr>
          <p:cNvSpPr>
            <a:spLocks noGrp="1"/>
          </p:cNvSpPr>
          <p:nvPr>
            <p:ph type="body" sz="half" idx="10" hasCustomPrompt="1"/>
          </p:nvPr>
        </p:nvSpPr>
        <p:spPr>
          <a:xfrm>
            <a:off x="911352" y="5211295"/>
            <a:ext cx="7315201" cy="460714"/>
          </a:xfrm>
        </p:spPr>
        <p:txBody>
          <a:bodyPr/>
          <a:lstStyle>
            <a:lvl1pPr marL="0" indent="0">
              <a:lnSpc>
                <a:spcPct val="100000"/>
              </a:lnSpc>
              <a:spcBef>
                <a:spcPts val="0"/>
              </a:spcBef>
              <a:buNone/>
              <a:defRPr sz="1200" b="0" i="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a:p>
            <a:pPr lvl="0"/>
            <a:r>
              <a:rPr lang="en-US"/>
              <a:t>Job title and location</a:t>
            </a:r>
          </a:p>
        </p:txBody>
      </p:sp>
      <p:sp>
        <p:nvSpPr>
          <p:cNvPr id="18" name="Text Placeholder 3">
            <a:extLst>
              <a:ext uri="{FF2B5EF4-FFF2-40B4-BE49-F238E27FC236}">
                <a16:creationId xmlns:a16="http://schemas.microsoft.com/office/drawing/2014/main" id="{78596C6D-52DF-ED41-A98F-B856C89DC195}"/>
              </a:ext>
            </a:extLst>
          </p:cNvPr>
          <p:cNvSpPr>
            <a:spLocks noGrp="1"/>
          </p:cNvSpPr>
          <p:nvPr>
            <p:ph type="body" sz="half" idx="2" hasCustomPrompt="1"/>
          </p:nvPr>
        </p:nvSpPr>
        <p:spPr>
          <a:xfrm>
            <a:off x="911352" y="4387406"/>
            <a:ext cx="7315201" cy="274320"/>
          </a:xfrm>
        </p:spPr>
        <p:txBody>
          <a:bodyPr/>
          <a:lstStyle>
            <a:lvl1pPr marL="0" indent="0">
              <a:lnSpc>
                <a:spcPct val="100000"/>
              </a:lnSpc>
              <a:spcBef>
                <a:spcPts val="0"/>
              </a:spcBef>
              <a:buNone/>
              <a:defRPr sz="15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Client Name here</a:t>
            </a:r>
          </a:p>
        </p:txBody>
      </p:sp>
      <p:sp>
        <p:nvSpPr>
          <p:cNvPr id="19" name="Text Placeholder 3">
            <a:extLst>
              <a:ext uri="{FF2B5EF4-FFF2-40B4-BE49-F238E27FC236}">
                <a16:creationId xmlns:a16="http://schemas.microsoft.com/office/drawing/2014/main" id="{F17949B7-08CA-9A4A-BF37-88B7D5F2C9AD}"/>
              </a:ext>
            </a:extLst>
          </p:cNvPr>
          <p:cNvSpPr>
            <a:spLocks noGrp="1"/>
          </p:cNvSpPr>
          <p:nvPr>
            <p:ph type="body" sz="half" idx="14" hasCustomPrompt="1"/>
          </p:nvPr>
        </p:nvSpPr>
        <p:spPr>
          <a:xfrm>
            <a:off x="911352" y="4728214"/>
            <a:ext cx="7315201" cy="274320"/>
          </a:xfrm>
        </p:spPr>
        <p:txBody>
          <a:bodyPr/>
          <a:lstStyle>
            <a:lvl1pPr marL="0" indent="0">
              <a:lnSpc>
                <a:spcPct val="100000"/>
              </a:lnSpc>
              <a:spcBef>
                <a:spcPts val="0"/>
              </a:spcBef>
              <a:buNone/>
              <a:tabLst>
                <a:tab pos="1827213" algn="l"/>
              </a:tabLst>
              <a:defRPr sz="1200" b="0" i="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Date	Tab to add summary or subtitle</a:t>
            </a:r>
          </a:p>
        </p:txBody>
      </p:sp>
      <p:sp>
        <p:nvSpPr>
          <p:cNvPr id="9" name="ClientName">
            <a:extLst>
              <a:ext uri="{FF2B5EF4-FFF2-40B4-BE49-F238E27FC236}">
                <a16:creationId xmlns:a16="http://schemas.microsoft.com/office/drawing/2014/main" id="{8930BE77-43A7-F943-88BD-5AD5E9CA183C}"/>
              </a:ext>
            </a:extLst>
          </p:cNvPr>
          <p:cNvSpPr txBox="1"/>
          <p:nvPr userDrawn="1">
            <p:custDataLst>
              <p:tags r:id="rId1"/>
            </p:custDataLst>
          </p:nvPr>
        </p:nvSpPr>
        <p:spPr>
          <a:xfrm>
            <a:off x="928114" y="6327775"/>
            <a:ext cx="1645920" cy="184666"/>
          </a:xfrm>
          <a:prstGeom prst="rect">
            <a:avLst/>
          </a:prstGeom>
          <a:noFill/>
        </p:spPr>
        <p:txBody>
          <a:bodyPr wrap="square" lIns="0" tIns="0" rIns="0" bIns="0" rtlCol="0" anchor="t">
            <a:noAutofit/>
          </a:bodyPr>
          <a:lstStyle/>
          <a:p>
            <a:r>
              <a:rPr lang="en-US" sz="1200">
                <a:solidFill>
                  <a:schemeClr val="tx2"/>
                </a:solidFill>
                <a:latin typeface="Mute Light" pitchFamily="2" charset="77"/>
              </a:rPr>
              <a:t>welcome to brighter</a:t>
            </a:r>
          </a:p>
        </p:txBody>
      </p:sp>
      <p:pic>
        <p:nvPicPr>
          <p:cNvPr id="13" name="Picture 12">
            <a:extLst>
              <a:ext uri="{FF2B5EF4-FFF2-40B4-BE49-F238E27FC236}">
                <a16:creationId xmlns:a16="http://schemas.microsoft.com/office/drawing/2014/main" id="{9A7CCC7F-2833-F843-9612-30365A3A56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0779" y="580535"/>
            <a:ext cx="1637482" cy="219456"/>
          </a:xfrm>
          <a:prstGeom prst="rect">
            <a:avLst/>
          </a:prstGeom>
        </p:spPr>
      </p:pic>
      <p:sp>
        <p:nvSpPr>
          <p:cNvPr id="6" name="Picture Placeholder 5">
            <a:extLst>
              <a:ext uri="{FF2B5EF4-FFF2-40B4-BE49-F238E27FC236}">
                <a16:creationId xmlns:a16="http://schemas.microsoft.com/office/drawing/2014/main" id="{291AA462-1B3B-C544-A863-13A35ED259C4}"/>
              </a:ext>
            </a:extLst>
          </p:cNvPr>
          <p:cNvSpPr>
            <a:spLocks noGrp="1"/>
          </p:cNvSpPr>
          <p:nvPr>
            <p:ph type="pic" sz="quarter" idx="11" hasCustomPrompt="1"/>
          </p:nvPr>
        </p:nvSpPr>
        <p:spPr>
          <a:xfrm>
            <a:off x="2617788" y="0"/>
            <a:ext cx="9574212" cy="6858000"/>
          </a:xfrm>
        </p:spPr>
        <p:txBody>
          <a:bodyPr/>
          <a:lstStyle>
            <a:lvl1pPr>
              <a:defRPr sz="1200"/>
            </a:lvl1pPr>
          </a:lstStyle>
          <a:p>
            <a:r>
              <a:rPr lang="en-US"/>
              <a:t>Click on icon to place image. Please make sure it does not cover the logo. Send image to back. Delete placeholder if not using.</a:t>
            </a:r>
          </a:p>
        </p:txBody>
      </p:sp>
      <p:sp>
        <p:nvSpPr>
          <p:cNvPr id="11" name="Title 1">
            <a:extLst>
              <a:ext uri="{FF2B5EF4-FFF2-40B4-BE49-F238E27FC236}">
                <a16:creationId xmlns:a16="http://schemas.microsoft.com/office/drawing/2014/main" id="{3FC9CF22-A855-6447-B264-4CED7AFD7FAC}"/>
              </a:ext>
            </a:extLst>
          </p:cNvPr>
          <p:cNvSpPr>
            <a:spLocks noGrp="1"/>
          </p:cNvSpPr>
          <p:nvPr>
            <p:ph type="ctrTitle" hasCustomPrompt="1"/>
          </p:nvPr>
        </p:nvSpPr>
        <p:spPr>
          <a:xfrm>
            <a:off x="911352" y="2551065"/>
            <a:ext cx="10058400" cy="1913182"/>
          </a:xfrm>
        </p:spPr>
        <p:txBody>
          <a:bodyPr anchor="t" anchorCtr="0"/>
          <a:lstStyle>
            <a:lvl1pPr algn="l">
              <a:lnSpc>
                <a:spcPct val="80000"/>
              </a:lnSpc>
              <a:defRPr sz="13000">
                <a:gradFill>
                  <a:gsLst>
                    <a:gs pos="100000">
                      <a:schemeClr val="accent1"/>
                    </a:gs>
                    <a:gs pos="0">
                      <a:schemeClr val="accent3"/>
                    </a:gs>
                  </a:gsLst>
                  <a:lin ang="7200000" scaled="0"/>
                </a:gradFill>
              </a:defRPr>
            </a:lvl1pPr>
          </a:lstStyle>
          <a:p>
            <a:r>
              <a:rPr lang="en-US"/>
              <a:t>title</a:t>
            </a:r>
          </a:p>
        </p:txBody>
      </p:sp>
      <p:sp>
        <p:nvSpPr>
          <p:cNvPr id="14" name="Subtitle 2">
            <a:extLst>
              <a:ext uri="{FF2B5EF4-FFF2-40B4-BE49-F238E27FC236}">
                <a16:creationId xmlns:a16="http://schemas.microsoft.com/office/drawing/2014/main" id="{501F5A96-98A0-9849-981E-354CF8CDA5B3}"/>
              </a:ext>
            </a:extLst>
          </p:cNvPr>
          <p:cNvSpPr>
            <a:spLocks noGrp="1"/>
          </p:cNvSpPr>
          <p:nvPr>
            <p:ph type="subTitle" idx="1"/>
          </p:nvPr>
        </p:nvSpPr>
        <p:spPr>
          <a:xfrm>
            <a:off x="914400" y="1993392"/>
            <a:ext cx="10058400" cy="640080"/>
          </a:xfrm>
        </p:spPr>
        <p:txBody>
          <a:bodyPr/>
          <a:lstStyle>
            <a:lvl1pPr marL="0" indent="0" algn="l">
              <a:buNone/>
              <a:defRPr sz="3900" b="0" i="0">
                <a:solidFill>
                  <a:schemeClr val="accent1"/>
                </a:solidFill>
                <a:latin typeface="Mute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 Placeholder 3">
            <a:extLst>
              <a:ext uri="{FF2B5EF4-FFF2-40B4-BE49-F238E27FC236}">
                <a16:creationId xmlns:a16="http://schemas.microsoft.com/office/drawing/2014/main" id="{395CBCEB-8E88-0E4F-856D-1D261A05F98E}"/>
              </a:ext>
            </a:extLst>
          </p:cNvPr>
          <p:cNvSpPr>
            <a:spLocks noGrp="1"/>
          </p:cNvSpPr>
          <p:nvPr>
            <p:ph type="body" sz="half" idx="13" hasCustomPrompt="1"/>
          </p:nvPr>
        </p:nvSpPr>
        <p:spPr>
          <a:xfrm>
            <a:off x="6096000" y="6332681"/>
            <a:ext cx="3886200" cy="301752"/>
          </a:xfrm>
        </p:spPr>
        <p:txBody>
          <a:bodyPr vert="horz" lIns="0" tIns="0" rIns="0" bIns="0" rtlCol="0" anchor="t" anchorCtr="0">
            <a:noAutofit/>
          </a:bodyPr>
          <a:lstStyle>
            <a:lvl1pPr>
              <a:defRPr lang="en-US" sz="600" b="0" baseline="0" dirty="0">
                <a:solidFill>
                  <a:schemeClr val="bg2"/>
                </a:solidFill>
                <a:latin typeface="+mn-lt"/>
                <a:cs typeface="Calibri" panose="020F0502020204030204" pitchFamily="34" charset="0"/>
              </a:defRPr>
            </a:lvl1pPr>
          </a:lstStyle>
          <a:p>
            <a:pPr lvl="0">
              <a:lnSpc>
                <a:spcPct val="90000"/>
              </a:lnSpc>
              <a:spcBef>
                <a:spcPts val="1000"/>
              </a:spcBef>
            </a:pPr>
            <a:r>
              <a:rPr lang="en-US"/>
              <a:t>Copyright 2019 Mercer LLC. All rights reserved.</a:t>
            </a:r>
          </a:p>
        </p:txBody>
      </p:sp>
    </p:spTree>
    <p:extLst>
      <p:ext uri="{BB962C8B-B14F-4D97-AF65-F5344CB8AC3E}">
        <p14:creationId xmlns:p14="http://schemas.microsoft.com/office/powerpoint/2010/main" val="24123339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5ECCE729-97B9-4FAF-AC3B-620E3D123FC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95" imgH="396" progId="TCLayout.ActiveDocument.1">
                  <p:embed/>
                </p:oleObj>
              </mc:Choice>
              <mc:Fallback>
                <p:oleObj name="think-cell Folie" r:id="rId3" imgW="395" imgH="396" progId="TCLayout.ActiveDocument.1">
                  <p:embed/>
                  <p:pic>
                    <p:nvPicPr>
                      <p:cNvPr id="3" name="Objekt 2" hidden="1">
                        <a:extLst>
                          <a:ext uri="{FF2B5EF4-FFF2-40B4-BE49-F238E27FC236}">
                            <a16:creationId xmlns:a16="http://schemas.microsoft.com/office/drawing/2014/main" id="{5ECCE729-97B9-4FAF-AC3B-620E3D123FC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Footer Placeholder 1">
            <a:extLst>
              <a:ext uri="{FF2B5EF4-FFF2-40B4-BE49-F238E27FC236}">
                <a16:creationId xmlns:a16="http://schemas.microsoft.com/office/drawing/2014/main" id="{D06C469C-2E97-4043-9337-5BDF0C61908D}"/>
              </a:ext>
            </a:extLst>
          </p:cNvPr>
          <p:cNvSpPr>
            <a:spLocks noGrp="1"/>
          </p:cNvSpPr>
          <p:nvPr>
            <p:ph type="ftr" sz="quarter" idx="10"/>
          </p:nvPr>
        </p:nvSpPr>
        <p:spPr>
          <a:xfrm>
            <a:off x="2617788" y="6334907"/>
            <a:ext cx="3200400" cy="124531"/>
          </a:xfrm>
          <a:prstGeom prst="rect">
            <a:avLst/>
          </a:prstGeom>
        </p:spPr>
        <p:txBody>
          <a:bodyPr/>
          <a:lstStyle>
            <a:lvl1pPr>
              <a:defRPr sz="600"/>
            </a:lvl1pPr>
          </a:lstStyle>
          <a:p>
            <a:pPr>
              <a:lnSpc>
                <a:spcPct val="90000"/>
              </a:lnSpc>
              <a:spcBef>
                <a:spcPts val="1000"/>
              </a:spcBef>
              <a:buFont typeface="Arial" panose="020B0604020202020204" pitchFamily="34" charset="0"/>
              <a:buNone/>
            </a:pPr>
            <a:r>
              <a:rPr lang="en-US" dirty="0"/>
              <a:t>Mercer Solution Outline</a:t>
            </a:r>
          </a:p>
        </p:txBody>
      </p:sp>
    </p:spTree>
    <p:extLst>
      <p:ext uri="{BB962C8B-B14F-4D97-AF65-F5344CB8AC3E}">
        <p14:creationId xmlns:p14="http://schemas.microsoft.com/office/powerpoint/2010/main" val="1630539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Blank - blue">
    <p:bg>
      <p:bgPr>
        <a:solidFill>
          <a:schemeClr val="accent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C528AD79-8F19-47C5-9BDC-68F34D113CA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4" name="Objekt 3" hidden="1">
                        <a:extLst>
                          <a:ext uri="{FF2B5EF4-FFF2-40B4-BE49-F238E27FC236}">
                            <a16:creationId xmlns:a16="http://schemas.microsoft.com/office/drawing/2014/main" id="{C528AD79-8F19-47C5-9BDC-68F34D113CA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descr="A close up of a logo&#10;&#10;Description automatically generated">
            <a:extLst>
              <a:ext uri="{FF2B5EF4-FFF2-40B4-BE49-F238E27FC236}">
                <a16:creationId xmlns:a16="http://schemas.microsoft.com/office/drawing/2014/main" id="{978918CB-03F6-2D4F-AA1F-A96291A5BE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0" y="6323287"/>
            <a:ext cx="873646" cy="117693"/>
          </a:xfrm>
          <a:prstGeom prst="rect">
            <a:avLst/>
          </a:prstGeom>
        </p:spPr>
      </p:pic>
      <p:sp>
        <p:nvSpPr>
          <p:cNvPr id="2" name="Footer Placeholder 1">
            <a:extLst>
              <a:ext uri="{FF2B5EF4-FFF2-40B4-BE49-F238E27FC236}">
                <a16:creationId xmlns:a16="http://schemas.microsoft.com/office/drawing/2014/main" id="{076D5BA6-B2FF-1540-A172-4EC60B0B9CA8}"/>
              </a:ext>
            </a:extLst>
          </p:cNvPr>
          <p:cNvSpPr>
            <a:spLocks noGrp="1"/>
          </p:cNvSpPr>
          <p:nvPr>
            <p:ph type="ftr" sz="quarter" idx="10"/>
          </p:nvPr>
        </p:nvSpPr>
        <p:spPr>
          <a:xfrm>
            <a:off x="2617788" y="6334907"/>
            <a:ext cx="3200400" cy="124531"/>
          </a:xfrm>
          <a:prstGeom prst="rect">
            <a:avLst/>
          </a:prstGeom>
        </p:spPr>
        <p:txBody>
          <a:bodyPr/>
          <a:lstStyle>
            <a:lvl1pPr>
              <a:defRPr sz="600">
                <a:solidFill>
                  <a:schemeClr val="bg1"/>
                </a:solidFill>
              </a:defRPr>
            </a:lvl1pPr>
          </a:lstStyle>
          <a:p>
            <a:pPr>
              <a:lnSpc>
                <a:spcPct val="90000"/>
              </a:lnSpc>
              <a:spcBef>
                <a:spcPts val="1000"/>
              </a:spcBef>
              <a:buFont typeface="Arial" panose="020B0604020202020204" pitchFamily="34" charset="0"/>
              <a:buNone/>
            </a:pPr>
            <a:r>
              <a:rPr lang="en-US" dirty="0"/>
              <a:t>Mercer Solution Outline</a:t>
            </a:r>
          </a:p>
        </p:txBody>
      </p:sp>
      <p:sp>
        <p:nvSpPr>
          <p:cNvPr id="6" name="TextBox 5">
            <a:extLst>
              <a:ext uri="{FF2B5EF4-FFF2-40B4-BE49-F238E27FC236}">
                <a16:creationId xmlns:a16="http://schemas.microsoft.com/office/drawing/2014/main" id="{220429BC-1E4B-FA47-BB28-DF9A157E25C6}"/>
              </a:ext>
            </a:extLst>
          </p:cNvPr>
          <p:cNvSpPr txBox="1"/>
          <p:nvPr>
            <p:custDataLst>
              <p:tags r:id="rId2"/>
            </p:custDataLst>
          </p:nvPr>
        </p:nvSpPr>
        <p:spPr>
          <a:xfrm>
            <a:off x="10944225" y="6305550"/>
            <a:ext cx="33337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algn="r">
              <a:lnSpc>
                <a:spcPct val="100000"/>
              </a:lnSpc>
              <a:defRPr sz="1100">
                <a:solidFill>
                  <a:schemeClr val="accent1"/>
                </a:solidFill>
                <a:latin typeface="Arial" pitchFamily="34" charset="0"/>
                <a:cs typeface="Arial" pitchFamily="34" charset="0"/>
              </a:defRPr>
            </a:lvl1pPr>
          </a:lstStyle>
          <a:p>
            <a:pPr lvl="0"/>
            <a:fld id="{674AE3D8-ADA0-447B-9E8F-F53DD9427628}" type="slidenum">
              <a:rPr lang="en-US" sz="1000" b="0" i="0" smtClean="0">
                <a:solidFill>
                  <a:schemeClr val="bg1"/>
                </a:solidFill>
                <a:latin typeface="Mute Regular" pitchFamily="2" charset="77"/>
                <a:cs typeface="Calibri" panose="020F0502020204030204" pitchFamily="34" charset="0"/>
              </a:rPr>
              <a:pPr lvl="0"/>
              <a:t>‹#›</a:t>
            </a:fld>
            <a:endParaRPr lang="en-US" sz="1000" b="0" i="0" dirty="0">
              <a:solidFill>
                <a:schemeClr val="bg1"/>
              </a:solidFill>
              <a:latin typeface="Mute Regular" pitchFamily="2" charset="77"/>
              <a:cs typeface="Calibri" panose="020F0502020204030204" pitchFamily="34" charset="0"/>
            </a:endParaRPr>
          </a:p>
        </p:txBody>
      </p:sp>
      <p:sp>
        <p:nvSpPr>
          <p:cNvPr id="7" name="Text Placeholder 3">
            <a:extLst>
              <a:ext uri="{FF2B5EF4-FFF2-40B4-BE49-F238E27FC236}">
                <a16:creationId xmlns:a16="http://schemas.microsoft.com/office/drawing/2014/main" id="{C7BB057B-F148-5546-AD90-9A2C42050D5E}"/>
              </a:ext>
            </a:extLst>
          </p:cNvPr>
          <p:cNvSpPr>
            <a:spLocks noGrp="1"/>
          </p:cNvSpPr>
          <p:nvPr>
            <p:ph type="body" sz="half" idx="13" hasCustomPrompt="1"/>
          </p:nvPr>
        </p:nvSpPr>
        <p:spPr>
          <a:xfrm>
            <a:off x="6096000" y="6332681"/>
            <a:ext cx="3886200" cy="301752"/>
          </a:xfrm>
        </p:spPr>
        <p:txBody>
          <a:bodyPr vert="horz" lIns="0" tIns="0" rIns="0" bIns="0" rtlCol="0" anchor="t" anchorCtr="0">
            <a:noAutofit/>
          </a:bodyPr>
          <a:lstStyle>
            <a:lvl1pPr>
              <a:defRPr lang="en-US" sz="600" b="0" baseline="0" dirty="0">
                <a:solidFill>
                  <a:schemeClr val="bg1"/>
                </a:solidFill>
                <a:latin typeface="+mn-lt"/>
                <a:cs typeface="Calibri" panose="020F0502020204030204" pitchFamily="34" charset="0"/>
              </a:defRPr>
            </a:lvl1pPr>
          </a:lstStyle>
          <a:p>
            <a:pPr lvl="0">
              <a:lnSpc>
                <a:spcPct val="90000"/>
              </a:lnSpc>
              <a:spcBef>
                <a:spcPts val="1000"/>
              </a:spcBef>
            </a:pPr>
            <a:r>
              <a:rPr lang="en-US"/>
              <a:t>Copyright 2019 Mercer LLC. All rights reserved.</a:t>
            </a:r>
          </a:p>
        </p:txBody>
      </p:sp>
    </p:spTree>
    <p:extLst>
      <p:ext uri="{BB962C8B-B14F-4D97-AF65-F5344CB8AC3E}">
        <p14:creationId xmlns:p14="http://schemas.microsoft.com/office/powerpoint/2010/main" val="3241694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Blank - dark blue">
    <p:bg>
      <p:bgPr>
        <a:solidFill>
          <a:schemeClr val="tx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467770F0-79B1-4117-87A0-62948FE9798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4" name="Objekt 3" hidden="1">
                        <a:extLst>
                          <a:ext uri="{FF2B5EF4-FFF2-40B4-BE49-F238E27FC236}">
                            <a16:creationId xmlns:a16="http://schemas.microsoft.com/office/drawing/2014/main" id="{467770F0-79B1-4117-87A0-62948FE9798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descr="A close up of a logo&#10;&#10;Description automatically generated">
            <a:extLst>
              <a:ext uri="{FF2B5EF4-FFF2-40B4-BE49-F238E27FC236}">
                <a16:creationId xmlns:a16="http://schemas.microsoft.com/office/drawing/2014/main" id="{978918CB-03F6-2D4F-AA1F-A96291A5BE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0" y="6323287"/>
            <a:ext cx="873646" cy="117693"/>
          </a:xfrm>
          <a:prstGeom prst="rect">
            <a:avLst/>
          </a:prstGeom>
        </p:spPr>
      </p:pic>
      <p:sp>
        <p:nvSpPr>
          <p:cNvPr id="2" name="Footer Placeholder 1">
            <a:extLst>
              <a:ext uri="{FF2B5EF4-FFF2-40B4-BE49-F238E27FC236}">
                <a16:creationId xmlns:a16="http://schemas.microsoft.com/office/drawing/2014/main" id="{076D5BA6-B2FF-1540-A172-4EC60B0B9CA8}"/>
              </a:ext>
            </a:extLst>
          </p:cNvPr>
          <p:cNvSpPr>
            <a:spLocks noGrp="1"/>
          </p:cNvSpPr>
          <p:nvPr>
            <p:ph type="ftr" sz="quarter" idx="10"/>
          </p:nvPr>
        </p:nvSpPr>
        <p:spPr>
          <a:xfrm>
            <a:off x="2617788" y="6334907"/>
            <a:ext cx="3200400" cy="124531"/>
          </a:xfrm>
          <a:prstGeom prst="rect">
            <a:avLst/>
          </a:prstGeom>
        </p:spPr>
        <p:txBody>
          <a:bodyPr/>
          <a:lstStyle>
            <a:lvl1pPr>
              <a:defRPr sz="600">
                <a:solidFill>
                  <a:schemeClr val="bg1"/>
                </a:solidFill>
              </a:defRPr>
            </a:lvl1pPr>
          </a:lstStyle>
          <a:p>
            <a:pPr>
              <a:lnSpc>
                <a:spcPct val="90000"/>
              </a:lnSpc>
              <a:spcBef>
                <a:spcPts val="1000"/>
              </a:spcBef>
              <a:buFont typeface="Arial" panose="020B0604020202020204" pitchFamily="34" charset="0"/>
              <a:buNone/>
            </a:pPr>
            <a:r>
              <a:rPr lang="en-US" dirty="0"/>
              <a:t>Mercer Solution Outline</a:t>
            </a:r>
          </a:p>
        </p:txBody>
      </p:sp>
      <p:sp>
        <p:nvSpPr>
          <p:cNvPr id="6" name="TextBox 5">
            <a:extLst>
              <a:ext uri="{FF2B5EF4-FFF2-40B4-BE49-F238E27FC236}">
                <a16:creationId xmlns:a16="http://schemas.microsoft.com/office/drawing/2014/main" id="{220429BC-1E4B-FA47-BB28-DF9A157E25C6}"/>
              </a:ext>
            </a:extLst>
          </p:cNvPr>
          <p:cNvSpPr txBox="1"/>
          <p:nvPr>
            <p:custDataLst>
              <p:tags r:id="rId2"/>
            </p:custDataLst>
          </p:nvPr>
        </p:nvSpPr>
        <p:spPr>
          <a:xfrm>
            <a:off x="10944225" y="6305550"/>
            <a:ext cx="33337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algn="r">
              <a:lnSpc>
                <a:spcPct val="100000"/>
              </a:lnSpc>
              <a:defRPr sz="1100">
                <a:solidFill>
                  <a:schemeClr val="accent1"/>
                </a:solidFill>
                <a:latin typeface="Arial" pitchFamily="34" charset="0"/>
                <a:cs typeface="Arial" pitchFamily="34" charset="0"/>
              </a:defRPr>
            </a:lvl1pPr>
          </a:lstStyle>
          <a:p>
            <a:pPr lvl="0"/>
            <a:fld id="{674AE3D8-ADA0-447B-9E8F-F53DD9427628}" type="slidenum">
              <a:rPr lang="en-US" sz="1000" b="0" i="0" smtClean="0">
                <a:solidFill>
                  <a:schemeClr val="bg1"/>
                </a:solidFill>
                <a:latin typeface="Mute Regular" pitchFamily="2" charset="77"/>
                <a:cs typeface="Calibri" panose="020F0502020204030204" pitchFamily="34" charset="0"/>
              </a:rPr>
              <a:pPr lvl="0"/>
              <a:t>‹#›</a:t>
            </a:fld>
            <a:endParaRPr lang="en-US" sz="1000" b="0" i="0" dirty="0">
              <a:solidFill>
                <a:schemeClr val="bg1"/>
              </a:solidFill>
              <a:latin typeface="Mute Regular" pitchFamily="2" charset="77"/>
              <a:cs typeface="Calibri" panose="020F0502020204030204" pitchFamily="34" charset="0"/>
            </a:endParaRPr>
          </a:p>
        </p:txBody>
      </p:sp>
      <p:sp>
        <p:nvSpPr>
          <p:cNvPr id="7" name="Text Placeholder 3">
            <a:extLst>
              <a:ext uri="{FF2B5EF4-FFF2-40B4-BE49-F238E27FC236}">
                <a16:creationId xmlns:a16="http://schemas.microsoft.com/office/drawing/2014/main" id="{B44A976F-FF6D-164C-B985-5B39599DFA0B}"/>
              </a:ext>
            </a:extLst>
          </p:cNvPr>
          <p:cNvSpPr>
            <a:spLocks noGrp="1"/>
          </p:cNvSpPr>
          <p:nvPr>
            <p:ph type="body" sz="half" idx="13" hasCustomPrompt="1"/>
          </p:nvPr>
        </p:nvSpPr>
        <p:spPr>
          <a:xfrm>
            <a:off x="6096000" y="6332681"/>
            <a:ext cx="3886200" cy="301752"/>
          </a:xfrm>
        </p:spPr>
        <p:txBody>
          <a:bodyPr vert="horz" lIns="0" tIns="0" rIns="0" bIns="0" rtlCol="0" anchor="t" anchorCtr="0">
            <a:noAutofit/>
          </a:bodyPr>
          <a:lstStyle>
            <a:lvl1pPr>
              <a:defRPr lang="en-US" sz="600" b="0" baseline="0" dirty="0">
                <a:solidFill>
                  <a:schemeClr val="bg1"/>
                </a:solidFill>
                <a:latin typeface="+mn-lt"/>
                <a:cs typeface="Calibri" panose="020F0502020204030204" pitchFamily="34" charset="0"/>
              </a:defRPr>
            </a:lvl1pPr>
          </a:lstStyle>
          <a:p>
            <a:pPr lvl="0">
              <a:lnSpc>
                <a:spcPct val="90000"/>
              </a:lnSpc>
              <a:spcBef>
                <a:spcPts val="1000"/>
              </a:spcBef>
            </a:pPr>
            <a:r>
              <a:rPr lang="en-US"/>
              <a:t>Copyright 2019 Mercer LLC. All rights reserved.</a:t>
            </a:r>
          </a:p>
        </p:txBody>
      </p:sp>
    </p:spTree>
    <p:extLst>
      <p:ext uri="{BB962C8B-B14F-4D97-AF65-F5344CB8AC3E}">
        <p14:creationId xmlns:p14="http://schemas.microsoft.com/office/powerpoint/2010/main" val="32083706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Blank - green">
    <p:bg>
      <p:bgPr>
        <a:gradFill>
          <a:gsLst>
            <a:gs pos="30000">
              <a:srgbClr val="009DE0"/>
            </a:gs>
            <a:gs pos="100000">
              <a:srgbClr val="00AC41"/>
            </a:gs>
          </a:gsLst>
          <a:lin ang="18900000" scaled="1"/>
        </a:gra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CAB4B06E-A7DD-4A0C-88DF-0B8A278EF04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4" name="Objekt 3" hidden="1">
                        <a:extLst>
                          <a:ext uri="{FF2B5EF4-FFF2-40B4-BE49-F238E27FC236}">
                            <a16:creationId xmlns:a16="http://schemas.microsoft.com/office/drawing/2014/main" id="{CAB4B06E-A7DD-4A0C-88DF-0B8A278EF04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descr="A close up of a logo&#10;&#10;Description automatically generated">
            <a:extLst>
              <a:ext uri="{FF2B5EF4-FFF2-40B4-BE49-F238E27FC236}">
                <a16:creationId xmlns:a16="http://schemas.microsoft.com/office/drawing/2014/main" id="{978918CB-03F6-2D4F-AA1F-A96291A5BE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0" y="6323287"/>
            <a:ext cx="873646" cy="117693"/>
          </a:xfrm>
          <a:prstGeom prst="rect">
            <a:avLst/>
          </a:prstGeom>
        </p:spPr>
      </p:pic>
      <p:sp>
        <p:nvSpPr>
          <p:cNvPr id="2" name="Footer Placeholder 1">
            <a:extLst>
              <a:ext uri="{FF2B5EF4-FFF2-40B4-BE49-F238E27FC236}">
                <a16:creationId xmlns:a16="http://schemas.microsoft.com/office/drawing/2014/main" id="{076D5BA6-B2FF-1540-A172-4EC60B0B9CA8}"/>
              </a:ext>
            </a:extLst>
          </p:cNvPr>
          <p:cNvSpPr>
            <a:spLocks noGrp="1"/>
          </p:cNvSpPr>
          <p:nvPr>
            <p:ph type="ftr" sz="quarter" idx="10"/>
          </p:nvPr>
        </p:nvSpPr>
        <p:spPr>
          <a:xfrm>
            <a:off x="2617788" y="6334907"/>
            <a:ext cx="3200400" cy="124531"/>
          </a:xfrm>
          <a:prstGeom prst="rect">
            <a:avLst/>
          </a:prstGeom>
        </p:spPr>
        <p:txBody>
          <a:bodyPr/>
          <a:lstStyle>
            <a:lvl1pPr>
              <a:defRPr sz="600">
                <a:solidFill>
                  <a:schemeClr val="bg1"/>
                </a:solidFill>
              </a:defRPr>
            </a:lvl1pPr>
          </a:lstStyle>
          <a:p>
            <a:pPr>
              <a:lnSpc>
                <a:spcPct val="90000"/>
              </a:lnSpc>
              <a:spcBef>
                <a:spcPts val="1000"/>
              </a:spcBef>
              <a:buFont typeface="Arial" panose="020B0604020202020204" pitchFamily="34" charset="0"/>
              <a:buNone/>
            </a:pPr>
            <a:r>
              <a:rPr lang="en-US" dirty="0"/>
              <a:t>Mercer Solution Outline</a:t>
            </a:r>
          </a:p>
        </p:txBody>
      </p:sp>
      <p:sp>
        <p:nvSpPr>
          <p:cNvPr id="6" name="TextBox 5">
            <a:extLst>
              <a:ext uri="{FF2B5EF4-FFF2-40B4-BE49-F238E27FC236}">
                <a16:creationId xmlns:a16="http://schemas.microsoft.com/office/drawing/2014/main" id="{220429BC-1E4B-FA47-BB28-DF9A157E25C6}"/>
              </a:ext>
            </a:extLst>
          </p:cNvPr>
          <p:cNvSpPr txBox="1"/>
          <p:nvPr>
            <p:custDataLst>
              <p:tags r:id="rId2"/>
            </p:custDataLst>
          </p:nvPr>
        </p:nvSpPr>
        <p:spPr>
          <a:xfrm>
            <a:off x="10944225" y="6305550"/>
            <a:ext cx="33337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algn="r">
              <a:lnSpc>
                <a:spcPct val="100000"/>
              </a:lnSpc>
              <a:defRPr sz="1100">
                <a:solidFill>
                  <a:schemeClr val="accent1"/>
                </a:solidFill>
                <a:latin typeface="Arial" pitchFamily="34" charset="0"/>
                <a:cs typeface="Arial" pitchFamily="34" charset="0"/>
              </a:defRPr>
            </a:lvl1pPr>
          </a:lstStyle>
          <a:p>
            <a:pPr lvl="0"/>
            <a:fld id="{674AE3D8-ADA0-447B-9E8F-F53DD9427628}" type="slidenum">
              <a:rPr lang="en-US" sz="1000" b="0" i="0" smtClean="0">
                <a:solidFill>
                  <a:schemeClr val="bg1"/>
                </a:solidFill>
                <a:latin typeface="Mute Regular" pitchFamily="2" charset="77"/>
                <a:cs typeface="Calibri" panose="020F0502020204030204" pitchFamily="34" charset="0"/>
              </a:rPr>
              <a:pPr lvl="0"/>
              <a:t>‹#›</a:t>
            </a:fld>
            <a:endParaRPr lang="en-US" sz="1000" b="0" i="0" dirty="0">
              <a:solidFill>
                <a:schemeClr val="bg1"/>
              </a:solidFill>
              <a:latin typeface="Mute Regular" pitchFamily="2" charset="77"/>
              <a:cs typeface="Calibri" panose="020F0502020204030204" pitchFamily="34" charset="0"/>
            </a:endParaRPr>
          </a:p>
        </p:txBody>
      </p:sp>
      <p:sp>
        <p:nvSpPr>
          <p:cNvPr id="7" name="Text Placeholder 3">
            <a:extLst>
              <a:ext uri="{FF2B5EF4-FFF2-40B4-BE49-F238E27FC236}">
                <a16:creationId xmlns:a16="http://schemas.microsoft.com/office/drawing/2014/main" id="{1A4528C0-BCB1-624F-BB7C-01BE483D9A87}"/>
              </a:ext>
            </a:extLst>
          </p:cNvPr>
          <p:cNvSpPr>
            <a:spLocks noGrp="1"/>
          </p:cNvSpPr>
          <p:nvPr>
            <p:ph type="body" sz="half" idx="13" hasCustomPrompt="1"/>
          </p:nvPr>
        </p:nvSpPr>
        <p:spPr>
          <a:xfrm>
            <a:off x="6096000" y="6332681"/>
            <a:ext cx="3886200" cy="301752"/>
          </a:xfrm>
        </p:spPr>
        <p:txBody>
          <a:bodyPr vert="horz" lIns="0" tIns="0" rIns="0" bIns="0" rtlCol="0" anchor="t" anchorCtr="0">
            <a:noAutofit/>
          </a:bodyPr>
          <a:lstStyle>
            <a:lvl1pPr>
              <a:defRPr lang="en-US" sz="600" b="0" baseline="0" dirty="0">
                <a:solidFill>
                  <a:schemeClr val="bg1"/>
                </a:solidFill>
                <a:latin typeface="+mn-lt"/>
                <a:cs typeface="Calibri" panose="020F0502020204030204" pitchFamily="34" charset="0"/>
              </a:defRPr>
            </a:lvl1pPr>
          </a:lstStyle>
          <a:p>
            <a:pPr lvl="0">
              <a:lnSpc>
                <a:spcPct val="90000"/>
              </a:lnSpc>
              <a:spcBef>
                <a:spcPts val="1000"/>
              </a:spcBef>
            </a:pPr>
            <a:r>
              <a:rPr lang="en-US"/>
              <a:t>Copyright 2019 Mercer LLC. All rights reserved.</a:t>
            </a:r>
          </a:p>
        </p:txBody>
      </p:sp>
    </p:spTree>
    <p:extLst>
      <p:ext uri="{BB962C8B-B14F-4D97-AF65-F5344CB8AC3E}">
        <p14:creationId xmlns:p14="http://schemas.microsoft.com/office/powerpoint/2010/main" val="30635261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slide r2 long - whit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9743360B-7C54-4C62-AC2D-81C70F3A29F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95" imgH="396" progId="TCLayout.ActiveDocument.1">
                  <p:embed/>
                </p:oleObj>
              </mc:Choice>
              <mc:Fallback>
                <p:oleObj name="think-cell Folie" r:id="rId5" imgW="395" imgH="396" progId="TCLayout.ActiveDocument.1">
                  <p:embed/>
                  <p:pic>
                    <p:nvPicPr>
                      <p:cNvPr id="5" name="Objekt 4" hidden="1">
                        <a:extLst>
                          <a:ext uri="{FF2B5EF4-FFF2-40B4-BE49-F238E27FC236}">
                            <a16:creationId xmlns:a16="http://schemas.microsoft.com/office/drawing/2014/main" id="{9743360B-7C54-4C62-AC2D-81C70F3A29F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hteck 3" hidden="1">
            <a:extLst>
              <a:ext uri="{FF2B5EF4-FFF2-40B4-BE49-F238E27FC236}">
                <a16:creationId xmlns:a16="http://schemas.microsoft.com/office/drawing/2014/main" id="{10225CD4-A2C9-4DE6-840D-245FFF4A7CCA}"/>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1500" b="1" i="0" baseline="0" dirty="0">
              <a:latin typeface="Grifo S" panose="02050803090505060204" pitchFamily="18" charset="0"/>
              <a:ea typeface="+mj-ea"/>
              <a:cs typeface="+mj-cs"/>
              <a:sym typeface="Grifo S" panose="02050803090505060204" pitchFamily="18" charset="0"/>
            </a:endParaRPr>
          </a:p>
        </p:txBody>
      </p:sp>
      <p:sp>
        <p:nvSpPr>
          <p:cNvPr id="15" name="Text Placeholder 3">
            <a:extLst>
              <a:ext uri="{FF2B5EF4-FFF2-40B4-BE49-F238E27FC236}">
                <a16:creationId xmlns:a16="http://schemas.microsoft.com/office/drawing/2014/main" id="{AD1D2D96-C1AB-244C-8D50-03A8FF3054ED}"/>
              </a:ext>
            </a:extLst>
          </p:cNvPr>
          <p:cNvSpPr>
            <a:spLocks noGrp="1"/>
          </p:cNvSpPr>
          <p:nvPr>
            <p:ph type="body" sz="half" idx="10" hasCustomPrompt="1"/>
          </p:nvPr>
        </p:nvSpPr>
        <p:spPr>
          <a:xfrm>
            <a:off x="911352" y="5713858"/>
            <a:ext cx="10061447" cy="460714"/>
          </a:xfrm>
        </p:spPr>
        <p:txBody>
          <a:bodyPr/>
          <a:lstStyle>
            <a:lvl1pPr marL="0" indent="0">
              <a:lnSpc>
                <a:spcPct val="100000"/>
              </a:lnSpc>
              <a:spcBef>
                <a:spcPts val="0"/>
              </a:spcBef>
              <a:buNone/>
              <a:defRPr sz="1200" b="0" i="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a:p>
            <a:pPr lvl="0"/>
            <a:r>
              <a:rPr lang="en-US"/>
              <a:t>Job title and location</a:t>
            </a:r>
          </a:p>
        </p:txBody>
      </p:sp>
      <p:sp>
        <p:nvSpPr>
          <p:cNvPr id="16" name="Text Placeholder 3">
            <a:extLst>
              <a:ext uri="{FF2B5EF4-FFF2-40B4-BE49-F238E27FC236}">
                <a16:creationId xmlns:a16="http://schemas.microsoft.com/office/drawing/2014/main" id="{676697ED-EEF7-9A49-B746-2CF4301ACEE4}"/>
              </a:ext>
            </a:extLst>
          </p:cNvPr>
          <p:cNvSpPr>
            <a:spLocks noGrp="1"/>
          </p:cNvSpPr>
          <p:nvPr>
            <p:ph type="body" sz="half" idx="2" hasCustomPrompt="1"/>
          </p:nvPr>
        </p:nvSpPr>
        <p:spPr>
          <a:xfrm>
            <a:off x="911352" y="5036611"/>
            <a:ext cx="10061447" cy="274320"/>
          </a:xfrm>
        </p:spPr>
        <p:txBody>
          <a:bodyPr/>
          <a:lstStyle>
            <a:lvl1pPr marL="0" indent="0">
              <a:lnSpc>
                <a:spcPct val="100000"/>
              </a:lnSpc>
              <a:spcBef>
                <a:spcPts val="0"/>
              </a:spcBef>
              <a:buNone/>
              <a:defRPr sz="15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Client Name here</a:t>
            </a:r>
          </a:p>
        </p:txBody>
      </p:sp>
      <p:sp>
        <p:nvSpPr>
          <p:cNvPr id="17" name="Text Placeholder 3">
            <a:extLst>
              <a:ext uri="{FF2B5EF4-FFF2-40B4-BE49-F238E27FC236}">
                <a16:creationId xmlns:a16="http://schemas.microsoft.com/office/drawing/2014/main" id="{A9908310-3C4D-9940-88B8-58B42241D8DF}"/>
              </a:ext>
            </a:extLst>
          </p:cNvPr>
          <p:cNvSpPr>
            <a:spLocks noGrp="1"/>
          </p:cNvSpPr>
          <p:nvPr>
            <p:ph type="body" sz="half" idx="14" hasCustomPrompt="1"/>
          </p:nvPr>
        </p:nvSpPr>
        <p:spPr>
          <a:xfrm>
            <a:off x="911352" y="5317037"/>
            <a:ext cx="10061447" cy="274320"/>
          </a:xfrm>
        </p:spPr>
        <p:txBody>
          <a:bodyPr/>
          <a:lstStyle>
            <a:lvl1pPr marL="0" indent="0">
              <a:lnSpc>
                <a:spcPct val="100000"/>
              </a:lnSpc>
              <a:spcBef>
                <a:spcPts val="0"/>
              </a:spcBef>
              <a:buNone/>
              <a:tabLst>
                <a:tab pos="1827213" algn="l"/>
              </a:tabLst>
              <a:defRPr sz="1200" b="0" i="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Date	Tab to add summary or subtitle</a:t>
            </a:r>
          </a:p>
        </p:txBody>
      </p:sp>
      <p:sp>
        <p:nvSpPr>
          <p:cNvPr id="2" name="Title 1"/>
          <p:cNvSpPr>
            <a:spLocks noGrp="1"/>
          </p:cNvSpPr>
          <p:nvPr>
            <p:ph type="ctrTitle" hasCustomPrompt="1"/>
          </p:nvPr>
        </p:nvSpPr>
        <p:spPr>
          <a:xfrm>
            <a:off x="892803" y="2038972"/>
            <a:ext cx="10058400" cy="2926080"/>
          </a:xfrm>
        </p:spPr>
        <p:txBody>
          <a:bodyPr anchor="t" anchorCtr="0"/>
          <a:lstStyle>
            <a:lvl1pPr algn="l">
              <a:lnSpc>
                <a:spcPct val="80000"/>
              </a:lnSpc>
              <a:defRPr sz="11500">
                <a:gradFill>
                  <a:gsLst>
                    <a:gs pos="100000">
                      <a:schemeClr val="accent1"/>
                    </a:gs>
                    <a:gs pos="0">
                      <a:schemeClr val="accent2"/>
                    </a:gs>
                  </a:gsLst>
                  <a:lin ang="7200000" scaled="0"/>
                </a:gradFill>
              </a:defRPr>
            </a:lvl1pPr>
          </a:lstStyle>
          <a:p>
            <a:r>
              <a:rPr lang="en-US"/>
              <a:t>click to edit </a:t>
            </a:r>
            <a:br>
              <a:rPr lang="en-US"/>
            </a:br>
            <a:r>
              <a:rPr lang="en-US"/>
              <a:t>title style</a:t>
            </a:r>
          </a:p>
        </p:txBody>
      </p:sp>
      <p:sp>
        <p:nvSpPr>
          <p:cNvPr id="3" name="Subtitle 2"/>
          <p:cNvSpPr>
            <a:spLocks noGrp="1"/>
          </p:cNvSpPr>
          <p:nvPr>
            <p:ph type="subTitle" idx="1" hasCustomPrompt="1"/>
          </p:nvPr>
        </p:nvSpPr>
        <p:spPr>
          <a:xfrm>
            <a:off x="914400" y="1529733"/>
            <a:ext cx="10058400" cy="365760"/>
          </a:xfrm>
        </p:spPr>
        <p:txBody>
          <a:bodyPr/>
          <a:lstStyle>
            <a:lvl1pPr marL="0" indent="0" algn="l">
              <a:buNone/>
              <a:defRPr sz="3450" b="0" i="0">
                <a:solidFill>
                  <a:schemeClr val="accent1"/>
                </a:solidFill>
                <a:latin typeface="Mute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ClientName">
            <a:extLst>
              <a:ext uri="{FF2B5EF4-FFF2-40B4-BE49-F238E27FC236}">
                <a16:creationId xmlns:a16="http://schemas.microsoft.com/office/drawing/2014/main" id="{85D08C40-982C-F14C-AEA1-66ABA90750E0}"/>
              </a:ext>
            </a:extLst>
          </p:cNvPr>
          <p:cNvSpPr txBox="1"/>
          <p:nvPr>
            <p:custDataLst>
              <p:tags r:id="rId3"/>
            </p:custDataLst>
          </p:nvPr>
        </p:nvSpPr>
        <p:spPr>
          <a:xfrm>
            <a:off x="928114" y="6327775"/>
            <a:ext cx="1645920" cy="184666"/>
          </a:xfrm>
          <a:prstGeom prst="rect">
            <a:avLst/>
          </a:prstGeom>
          <a:noFill/>
        </p:spPr>
        <p:txBody>
          <a:bodyPr wrap="square" lIns="0" tIns="0" rIns="0" bIns="0" rtlCol="0" anchor="t">
            <a:noAutofit/>
          </a:bodyPr>
          <a:lstStyle/>
          <a:p>
            <a:r>
              <a:rPr lang="en-US" sz="1200" dirty="0">
                <a:solidFill>
                  <a:schemeClr val="tx2"/>
                </a:solidFill>
                <a:latin typeface="Mute Light" pitchFamily="2" charset="77"/>
              </a:rPr>
              <a:t>welcome to brighter</a:t>
            </a:r>
          </a:p>
        </p:txBody>
      </p:sp>
      <p:pic>
        <p:nvPicPr>
          <p:cNvPr id="19" name="Picture 18">
            <a:extLst>
              <a:ext uri="{FF2B5EF4-FFF2-40B4-BE49-F238E27FC236}">
                <a16:creationId xmlns:a16="http://schemas.microsoft.com/office/drawing/2014/main" id="{705B9032-EC18-544C-9F66-B748032BE95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0779" y="580535"/>
            <a:ext cx="1637482" cy="219456"/>
          </a:xfrm>
          <a:prstGeom prst="rect">
            <a:avLst/>
          </a:prstGeom>
        </p:spPr>
      </p:pic>
      <p:sp>
        <p:nvSpPr>
          <p:cNvPr id="10" name="Text Placeholder 3">
            <a:extLst>
              <a:ext uri="{FF2B5EF4-FFF2-40B4-BE49-F238E27FC236}">
                <a16:creationId xmlns:a16="http://schemas.microsoft.com/office/drawing/2014/main" id="{387C422A-3D76-6347-AC8A-EA1E5092ABF6}"/>
              </a:ext>
            </a:extLst>
          </p:cNvPr>
          <p:cNvSpPr>
            <a:spLocks noGrp="1"/>
          </p:cNvSpPr>
          <p:nvPr>
            <p:ph type="body" sz="half" idx="13" hasCustomPrompt="1"/>
          </p:nvPr>
        </p:nvSpPr>
        <p:spPr>
          <a:xfrm>
            <a:off x="6096000" y="6332681"/>
            <a:ext cx="3886200" cy="301752"/>
          </a:xfrm>
        </p:spPr>
        <p:txBody>
          <a:bodyPr vert="horz" lIns="0" tIns="0" rIns="0" bIns="0" rtlCol="0" anchor="t" anchorCtr="0">
            <a:noAutofit/>
          </a:bodyPr>
          <a:lstStyle>
            <a:lvl1pPr>
              <a:defRPr lang="en-US" sz="600" b="0" baseline="0" dirty="0">
                <a:solidFill>
                  <a:schemeClr val="bg2"/>
                </a:solidFill>
                <a:latin typeface="+mn-lt"/>
                <a:cs typeface="Calibri" panose="020F0502020204030204" pitchFamily="34" charset="0"/>
              </a:defRPr>
            </a:lvl1pPr>
          </a:lstStyle>
          <a:p>
            <a:pPr lvl="0">
              <a:lnSpc>
                <a:spcPct val="90000"/>
              </a:lnSpc>
              <a:spcBef>
                <a:spcPts val="1000"/>
              </a:spcBef>
            </a:pPr>
            <a:r>
              <a:rPr lang="en-US"/>
              <a:t>Copyright 2019 Mercer LLC. All rights reserved.</a:t>
            </a:r>
          </a:p>
        </p:txBody>
      </p:sp>
    </p:spTree>
    <p:extLst>
      <p:ext uri="{BB962C8B-B14F-4D97-AF65-F5344CB8AC3E}">
        <p14:creationId xmlns:p14="http://schemas.microsoft.com/office/powerpoint/2010/main" val="15043968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slide r2 long - green">
    <p:bg>
      <p:bgPr>
        <a:gradFill>
          <a:gsLst>
            <a:gs pos="100000">
              <a:schemeClr val="accent2"/>
            </a:gs>
            <a:gs pos="30000">
              <a:schemeClr val="accent1"/>
            </a:gs>
          </a:gsLst>
          <a:lin ang="18900000" scaled="1"/>
        </a:gradFill>
        <a:effectLst/>
      </p:bgPr>
    </p:bg>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E7FE2AF5-52F9-40BB-88B4-0FCCDE5686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95" imgH="396" progId="TCLayout.ActiveDocument.1">
                  <p:embed/>
                </p:oleObj>
              </mc:Choice>
              <mc:Fallback>
                <p:oleObj name="think-cell Folie" r:id="rId5" imgW="395" imgH="396" progId="TCLayout.ActiveDocument.1">
                  <p:embed/>
                  <p:pic>
                    <p:nvPicPr>
                      <p:cNvPr id="3" name="Objekt 2" hidden="1">
                        <a:extLst>
                          <a:ext uri="{FF2B5EF4-FFF2-40B4-BE49-F238E27FC236}">
                            <a16:creationId xmlns:a16="http://schemas.microsoft.com/office/drawing/2014/main" id="{E7FE2AF5-52F9-40BB-88B4-0FCCDE5686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5C53E486-3263-4DCB-B6C9-A80E9C55ED13}"/>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1500" b="1" i="0" baseline="0" dirty="0">
              <a:latin typeface="Grifo S" panose="02050803090505060204" pitchFamily="18" charset="0"/>
              <a:ea typeface="+mj-ea"/>
              <a:cs typeface="+mj-cs"/>
              <a:sym typeface="Grifo S" panose="02050803090505060204" pitchFamily="18" charset="0"/>
            </a:endParaRPr>
          </a:p>
        </p:txBody>
      </p:sp>
      <p:sp>
        <p:nvSpPr>
          <p:cNvPr id="8" name="ClientName">
            <a:extLst>
              <a:ext uri="{FF2B5EF4-FFF2-40B4-BE49-F238E27FC236}">
                <a16:creationId xmlns:a16="http://schemas.microsoft.com/office/drawing/2014/main" id="{89B21BD2-28D2-D04F-98B8-4A981CC04802}"/>
              </a:ext>
            </a:extLst>
          </p:cNvPr>
          <p:cNvSpPr txBox="1"/>
          <p:nvPr>
            <p:custDataLst>
              <p:tags r:id="rId3"/>
            </p:custDataLst>
          </p:nvPr>
        </p:nvSpPr>
        <p:spPr>
          <a:xfrm>
            <a:off x="928114" y="6327775"/>
            <a:ext cx="1645920" cy="184666"/>
          </a:xfrm>
          <a:prstGeom prst="rect">
            <a:avLst/>
          </a:prstGeom>
          <a:noFill/>
        </p:spPr>
        <p:txBody>
          <a:bodyPr wrap="square" lIns="0" tIns="0" rIns="0" bIns="0" rtlCol="0" anchor="t">
            <a:noAutofit/>
          </a:bodyPr>
          <a:lstStyle/>
          <a:p>
            <a:r>
              <a:rPr lang="en-US" sz="1200" dirty="0">
                <a:solidFill>
                  <a:schemeClr val="bg1"/>
                </a:solidFill>
                <a:latin typeface="Mute Light" pitchFamily="2" charset="77"/>
              </a:rPr>
              <a:t>welcome to brighter</a:t>
            </a:r>
          </a:p>
        </p:txBody>
      </p:sp>
      <p:sp>
        <p:nvSpPr>
          <p:cNvPr id="13" name="Text Placeholder 3">
            <a:extLst>
              <a:ext uri="{FF2B5EF4-FFF2-40B4-BE49-F238E27FC236}">
                <a16:creationId xmlns:a16="http://schemas.microsoft.com/office/drawing/2014/main" id="{CE56D760-E2F3-BF42-9923-538729FAEE84}"/>
              </a:ext>
            </a:extLst>
          </p:cNvPr>
          <p:cNvSpPr>
            <a:spLocks noGrp="1"/>
          </p:cNvSpPr>
          <p:nvPr>
            <p:ph type="body" sz="half" idx="10" hasCustomPrompt="1"/>
          </p:nvPr>
        </p:nvSpPr>
        <p:spPr>
          <a:xfrm>
            <a:off x="911352" y="5713858"/>
            <a:ext cx="10061447" cy="460714"/>
          </a:xfrm>
        </p:spPr>
        <p:txBody>
          <a:bodyPr/>
          <a:lstStyle>
            <a:lvl1pPr marL="0" indent="0">
              <a:lnSpc>
                <a:spcPct val="100000"/>
              </a:lnSpc>
              <a:spcBef>
                <a:spcPts val="0"/>
              </a:spcBef>
              <a:buNone/>
              <a:defRPr sz="1200" b="0"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a:p>
            <a:pPr lvl="0"/>
            <a:r>
              <a:rPr lang="en-US"/>
              <a:t>Job title and location</a:t>
            </a:r>
          </a:p>
        </p:txBody>
      </p:sp>
      <p:sp>
        <p:nvSpPr>
          <p:cNvPr id="14" name="Text Placeholder 3">
            <a:extLst>
              <a:ext uri="{FF2B5EF4-FFF2-40B4-BE49-F238E27FC236}">
                <a16:creationId xmlns:a16="http://schemas.microsoft.com/office/drawing/2014/main" id="{D1C2B7B0-45A0-9647-AE87-1FE3F075EB33}"/>
              </a:ext>
            </a:extLst>
          </p:cNvPr>
          <p:cNvSpPr>
            <a:spLocks noGrp="1"/>
          </p:cNvSpPr>
          <p:nvPr>
            <p:ph type="body" sz="half" idx="2" hasCustomPrompt="1"/>
          </p:nvPr>
        </p:nvSpPr>
        <p:spPr>
          <a:xfrm>
            <a:off x="911352" y="5036611"/>
            <a:ext cx="10061447" cy="274320"/>
          </a:xfrm>
        </p:spPr>
        <p:txBody>
          <a:bodyPr/>
          <a:lstStyle>
            <a:lvl1pPr marL="0" indent="0">
              <a:lnSpc>
                <a:spcPct val="100000"/>
              </a:lnSpc>
              <a:spcBef>
                <a:spcPts val="0"/>
              </a:spcBef>
              <a:buNone/>
              <a:defRPr sz="15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Client Name here</a:t>
            </a:r>
          </a:p>
        </p:txBody>
      </p:sp>
      <p:sp>
        <p:nvSpPr>
          <p:cNvPr id="15" name="Text Placeholder 3">
            <a:extLst>
              <a:ext uri="{FF2B5EF4-FFF2-40B4-BE49-F238E27FC236}">
                <a16:creationId xmlns:a16="http://schemas.microsoft.com/office/drawing/2014/main" id="{3C0E1382-DD1B-744C-8C11-B4A356814EC8}"/>
              </a:ext>
            </a:extLst>
          </p:cNvPr>
          <p:cNvSpPr>
            <a:spLocks noGrp="1"/>
          </p:cNvSpPr>
          <p:nvPr>
            <p:ph type="body" sz="half" idx="14" hasCustomPrompt="1"/>
          </p:nvPr>
        </p:nvSpPr>
        <p:spPr>
          <a:xfrm>
            <a:off x="911352" y="5317037"/>
            <a:ext cx="10061447" cy="274320"/>
          </a:xfrm>
        </p:spPr>
        <p:txBody>
          <a:bodyPr/>
          <a:lstStyle>
            <a:lvl1pPr marL="0" indent="0">
              <a:lnSpc>
                <a:spcPct val="100000"/>
              </a:lnSpc>
              <a:spcBef>
                <a:spcPts val="0"/>
              </a:spcBef>
              <a:buNone/>
              <a:tabLst>
                <a:tab pos="1827213" algn="l"/>
              </a:tabLst>
              <a:defRPr sz="1200" b="0"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Date	Tab to add summary or subtitle</a:t>
            </a:r>
          </a:p>
        </p:txBody>
      </p:sp>
      <p:pic>
        <p:nvPicPr>
          <p:cNvPr id="16" name="Picture 15" descr="A close up of a logo&#10;&#10;Description automatically generated">
            <a:extLst>
              <a:ext uri="{FF2B5EF4-FFF2-40B4-BE49-F238E27FC236}">
                <a16:creationId xmlns:a16="http://schemas.microsoft.com/office/drawing/2014/main" id="{D6A928D7-E5C0-674A-B3E1-597173E53A0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2186" y="580535"/>
            <a:ext cx="1629040" cy="219456"/>
          </a:xfrm>
          <a:prstGeom prst="rect">
            <a:avLst/>
          </a:prstGeom>
        </p:spPr>
      </p:pic>
      <p:sp>
        <p:nvSpPr>
          <p:cNvPr id="17" name="Title 1">
            <a:extLst>
              <a:ext uri="{FF2B5EF4-FFF2-40B4-BE49-F238E27FC236}">
                <a16:creationId xmlns:a16="http://schemas.microsoft.com/office/drawing/2014/main" id="{9BD087AA-1C55-1C44-8AEB-051011B53149}"/>
              </a:ext>
            </a:extLst>
          </p:cNvPr>
          <p:cNvSpPr>
            <a:spLocks noGrp="1"/>
          </p:cNvSpPr>
          <p:nvPr>
            <p:ph type="ctrTitle" hasCustomPrompt="1"/>
          </p:nvPr>
        </p:nvSpPr>
        <p:spPr>
          <a:xfrm>
            <a:off x="892803" y="2038972"/>
            <a:ext cx="10058400" cy="2926080"/>
          </a:xfrm>
        </p:spPr>
        <p:txBody>
          <a:bodyPr anchor="t" anchorCtr="0"/>
          <a:lstStyle>
            <a:lvl1pPr algn="l">
              <a:lnSpc>
                <a:spcPct val="80000"/>
              </a:lnSpc>
              <a:defRPr sz="11500">
                <a:solidFill>
                  <a:schemeClr val="bg1"/>
                </a:solidFill>
              </a:defRPr>
            </a:lvl1pPr>
          </a:lstStyle>
          <a:p>
            <a:r>
              <a:rPr lang="en-US"/>
              <a:t>click to edit </a:t>
            </a:r>
            <a:br>
              <a:rPr lang="en-US"/>
            </a:br>
            <a:r>
              <a:rPr lang="en-US"/>
              <a:t>title style</a:t>
            </a:r>
          </a:p>
        </p:txBody>
      </p:sp>
      <p:sp>
        <p:nvSpPr>
          <p:cNvPr id="18" name="Subtitle 2">
            <a:extLst>
              <a:ext uri="{FF2B5EF4-FFF2-40B4-BE49-F238E27FC236}">
                <a16:creationId xmlns:a16="http://schemas.microsoft.com/office/drawing/2014/main" id="{3052052B-27A3-054A-823E-7D165BBA930F}"/>
              </a:ext>
            </a:extLst>
          </p:cNvPr>
          <p:cNvSpPr>
            <a:spLocks noGrp="1"/>
          </p:cNvSpPr>
          <p:nvPr>
            <p:ph type="subTitle" idx="1" hasCustomPrompt="1"/>
          </p:nvPr>
        </p:nvSpPr>
        <p:spPr>
          <a:xfrm>
            <a:off x="914400" y="1529733"/>
            <a:ext cx="10058400" cy="365760"/>
          </a:xfrm>
        </p:spPr>
        <p:txBody>
          <a:bodyPr/>
          <a:lstStyle>
            <a:lvl1pPr marL="0" indent="0" algn="l">
              <a:buNone/>
              <a:defRPr sz="3450" b="0" i="0">
                <a:solidFill>
                  <a:schemeClr val="bg1"/>
                </a:solidFill>
                <a:latin typeface="Mute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3">
            <a:extLst>
              <a:ext uri="{FF2B5EF4-FFF2-40B4-BE49-F238E27FC236}">
                <a16:creationId xmlns:a16="http://schemas.microsoft.com/office/drawing/2014/main" id="{A062F584-32F2-A545-B0FC-83DFB542E982}"/>
              </a:ext>
            </a:extLst>
          </p:cNvPr>
          <p:cNvSpPr>
            <a:spLocks noGrp="1"/>
          </p:cNvSpPr>
          <p:nvPr>
            <p:ph type="body" sz="half" idx="13" hasCustomPrompt="1"/>
          </p:nvPr>
        </p:nvSpPr>
        <p:spPr>
          <a:xfrm>
            <a:off x="6096000" y="6332681"/>
            <a:ext cx="3886200" cy="301752"/>
          </a:xfrm>
        </p:spPr>
        <p:txBody>
          <a:bodyPr vert="horz" lIns="0" tIns="0" rIns="0" bIns="0" rtlCol="0" anchor="t" anchorCtr="0">
            <a:noAutofit/>
          </a:bodyPr>
          <a:lstStyle>
            <a:lvl1pPr>
              <a:defRPr lang="en-US" sz="600" b="0" baseline="0" dirty="0">
                <a:solidFill>
                  <a:schemeClr val="bg1"/>
                </a:solidFill>
                <a:latin typeface="+mn-lt"/>
                <a:cs typeface="Calibri" panose="020F0502020204030204" pitchFamily="34" charset="0"/>
              </a:defRPr>
            </a:lvl1pPr>
          </a:lstStyle>
          <a:p>
            <a:pPr lvl="0">
              <a:lnSpc>
                <a:spcPct val="90000"/>
              </a:lnSpc>
              <a:spcBef>
                <a:spcPts val="1000"/>
              </a:spcBef>
            </a:pPr>
            <a:r>
              <a:rPr lang="en-US"/>
              <a:t>Copyright 2019 Mercer LLC. All rights reserved.</a:t>
            </a:r>
          </a:p>
        </p:txBody>
      </p:sp>
    </p:spTree>
    <p:extLst>
      <p:ext uri="{BB962C8B-B14F-4D97-AF65-F5344CB8AC3E}">
        <p14:creationId xmlns:p14="http://schemas.microsoft.com/office/powerpoint/2010/main" val="28238067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le slide r1 - whit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6AD13D55-11AC-4C8B-8256-BC1E161CF21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95" imgH="396" progId="TCLayout.ActiveDocument.1">
                  <p:embed/>
                </p:oleObj>
              </mc:Choice>
              <mc:Fallback>
                <p:oleObj name="think-cell Folie" r:id="rId5" imgW="395" imgH="396" progId="TCLayout.ActiveDocument.1">
                  <p:embed/>
                  <p:pic>
                    <p:nvPicPr>
                      <p:cNvPr id="5" name="Objekt 4" hidden="1">
                        <a:extLst>
                          <a:ext uri="{FF2B5EF4-FFF2-40B4-BE49-F238E27FC236}">
                            <a16:creationId xmlns:a16="http://schemas.microsoft.com/office/drawing/2014/main" id="{6AD13D55-11AC-4C8B-8256-BC1E161CF2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hteck 3" hidden="1">
            <a:extLst>
              <a:ext uri="{FF2B5EF4-FFF2-40B4-BE49-F238E27FC236}">
                <a16:creationId xmlns:a16="http://schemas.microsoft.com/office/drawing/2014/main" id="{1396F299-CA70-4E63-AD10-D0208737DAC2}"/>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9000" b="1" i="0" baseline="0" dirty="0">
              <a:latin typeface="Grifo S" panose="02050803090505060204" pitchFamily="18" charset="0"/>
              <a:ea typeface="+mj-ea"/>
              <a:cs typeface="+mj-cs"/>
              <a:sym typeface="Grifo S" panose="02050803090505060204" pitchFamily="18" charset="0"/>
            </a:endParaRPr>
          </a:p>
        </p:txBody>
      </p:sp>
      <p:sp>
        <p:nvSpPr>
          <p:cNvPr id="15" name="Text Placeholder 3">
            <a:extLst>
              <a:ext uri="{FF2B5EF4-FFF2-40B4-BE49-F238E27FC236}">
                <a16:creationId xmlns:a16="http://schemas.microsoft.com/office/drawing/2014/main" id="{0E5E59ED-EB90-DC44-B9CB-380CAEBCA68B}"/>
              </a:ext>
            </a:extLst>
          </p:cNvPr>
          <p:cNvSpPr>
            <a:spLocks noGrp="1"/>
          </p:cNvSpPr>
          <p:nvPr>
            <p:ph type="body" sz="half" idx="10" hasCustomPrompt="1"/>
          </p:nvPr>
        </p:nvSpPr>
        <p:spPr>
          <a:xfrm>
            <a:off x="911352" y="5713858"/>
            <a:ext cx="10061447" cy="460714"/>
          </a:xfrm>
        </p:spPr>
        <p:txBody>
          <a:bodyPr/>
          <a:lstStyle>
            <a:lvl1pPr marL="0" indent="0">
              <a:lnSpc>
                <a:spcPct val="100000"/>
              </a:lnSpc>
              <a:spcBef>
                <a:spcPts val="0"/>
              </a:spcBef>
              <a:buNone/>
              <a:defRPr sz="1200" b="0" i="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a:p>
            <a:pPr lvl="0"/>
            <a:r>
              <a:rPr lang="en-US"/>
              <a:t>Job title and location</a:t>
            </a:r>
          </a:p>
        </p:txBody>
      </p:sp>
      <p:sp>
        <p:nvSpPr>
          <p:cNvPr id="16" name="Text Placeholder 3">
            <a:extLst>
              <a:ext uri="{FF2B5EF4-FFF2-40B4-BE49-F238E27FC236}">
                <a16:creationId xmlns:a16="http://schemas.microsoft.com/office/drawing/2014/main" id="{55C1B4D6-737D-5741-8A85-001CD112B34B}"/>
              </a:ext>
            </a:extLst>
          </p:cNvPr>
          <p:cNvSpPr>
            <a:spLocks noGrp="1"/>
          </p:cNvSpPr>
          <p:nvPr>
            <p:ph type="body" sz="half" idx="14" hasCustomPrompt="1"/>
          </p:nvPr>
        </p:nvSpPr>
        <p:spPr>
          <a:xfrm>
            <a:off x="911352" y="5036611"/>
            <a:ext cx="10061447" cy="274320"/>
          </a:xfrm>
        </p:spPr>
        <p:txBody>
          <a:bodyPr/>
          <a:lstStyle>
            <a:lvl1pPr marL="0" indent="0">
              <a:lnSpc>
                <a:spcPct val="100000"/>
              </a:lnSpc>
              <a:spcBef>
                <a:spcPts val="0"/>
              </a:spcBef>
              <a:buNone/>
              <a:defRPr sz="15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Client Name here</a:t>
            </a:r>
          </a:p>
        </p:txBody>
      </p:sp>
      <p:sp>
        <p:nvSpPr>
          <p:cNvPr id="17" name="Text Placeholder 3">
            <a:extLst>
              <a:ext uri="{FF2B5EF4-FFF2-40B4-BE49-F238E27FC236}">
                <a16:creationId xmlns:a16="http://schemas.microsoft.com/office/drawing/2014/main" id="{3C26C5A0-1244-524C-A759-E43FA15AF6C4}"/>
              </a:ext>
            </a:extLst>
          </p:cNvPr>
          <p:cNvSpPr>
            <a:spLocks noGrp="1"/>
          </p:cNvSpPr>
          <p:nvPr>
            <p:ph type="body" sz="half" idx="15" hasCustomPrompt="1"/>
          </p:nvPr>
        </p:nvSpPr>
        <p:spPr>
          <a:xfrm>
            <a:off x="911352" y="5317037"/>
            <a:ext cx="10061447" cy="274320"/>
          </a:xfrm>
        </p:spPr>
        <p:txBody>
          <a:bodyPr/>
          <a:lstStyle>
            <a:lvl1pPr marL="0" indent="0">
              <a:lnSpc>
                <a:spcPct val="100000"/>
              </a:lnSpc>
              <a:spcBef>
                <a:spcPts val="0"/>
              </a:spcBef>
              <a:buNone/>
              <a:tabLst>
                <a:tab pos="1827213" algn="l"/>
              </a:tabLst>
              <a:defRPr sz="1200" b="0" i="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Date	Tab to add summary or subtitle</a:t>
            </a:r>
          </a:p>
        </p:txBody>
      </p:sp>
      <p:sp>
        <p:nvSpPr>
          <p:cNvPr id="2" name="Title 1"/>
          <p:cNvSpPr>
            <a:spLocks noGrp="1"/>
          </p:cNvSpPr>
          <p:nvPr>
            <p:ph type="ctrTitle" hasCustomPrompt="1"/>
          </p:nvPr>
        </p:nvSpPr>
        <p:spPr>
          <a:xfrm>
            <a:off x="892455" y="1770380"/>
            <a:ext cx="10058400" cy="3090083"/>
          </a:xfrm>
        </p:spPr>
        <p:txBody>
          <a:bodyPr anchor="t" anchorCtr="0"/>
          <a:lstStyle>
            <a:lvl1pPr algn="l">
              <a:lnSpc>
                <a:spcPct val="80000"/>
              </a:lnSpc>
              <a:defRPr sz="9000">
                <a:gradFill>
                  <a:gsLst>
                    <a:gs pos="100000">
                      <a:schemeClr val="accent1"/>
                    </a:gs>
                    <a:gs pos="0">
                      <a:schemeClr val="accent2"/>
                    </a:gs>
                  </a:gsLst>
                  <a:lin ang="7200000" scaled="0"/>
                </a:gradFill>
              </a:defRPr>
            </a:lvl1pPr>
          </a:lstStyle>
          <a:p>
            <a:r>
              <a:rPr lang="en-US"/>
              <a:t>click to edit </a:t>
            </a:r>
            <a:br>
              <a:rPr lang="en-US"/>
            </a:br>
            <a:r>
              <a:rPr lang="en-US"/>
              <a:t>title style</a:t>
            </a:r>
          </a:p>
        </p:txBody>
      </p:sp>
      <p:sp>
        <p:nvSpPr>
          <p:cNvPr id="3" name="Subtitle 2"/>
          <p:cNvSpPr>
            <a:spLocks noGrp="1"/>
          </p:cNvSpPr>
          <p:nvPr>
            <p:ph type="subTitle" idx="1" hasCustomPrompt="1"/>
          </p:nvPr>
        </p:nvSpPr>
        <p:spPr>
          <a:xfrm>
            <a:off x="914400" y="1536192"/>
            <a:ext cx="10058400" cy="365760"/>
          </a:xfrm>
        </p:spPr>
        <p:txBody>
          <a:bodyPr/>
          <a:lstStyle>
            <a:lvl1pPr marL="0" indent="0" algn="l">
              <a:buNone/>
              <a:defRPr sz="1350" b="0" i="0">
                <a:solidFill>
                  <a:schemeClr val="accent1"/>
                </a:solidFill>
                <a:latin typeface="Mute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ClientName">
            <a:extLst>
              <a:ext uri="{FF2B5EF4-FFF2-40B4-BE49-F238E27FC236}">
                <a16:creationId xmlns:a16="http://schemas.microsoft.com/office/drawing/2014/main" id="{252E8701-BAF1-BC44-87CB-9871C9CA58ED}"/>
              </a:ext>
            </a:extLst>
          </p:cNvPr>
          <p:cNvSpPr txBox="1"/>
          <p:nvPr>
            <p:custDataLst>
              <p:tags r:id="rId3"/>
            </p:custDataLst>
          </p:nvPr>
        </p:nvSpPr>
        <p:spPr>
          <a:xfrm>
            <a:off x="928114" y="6327775"/>
            <a:ext cx="1645920" cy="184666"/>
          </a:xfrm>
          <a:prstGeom prst="rect">
            <a:avLst/>
          </a:prstGeom>
          <a:noFill/>
        </p:spPr>
        <p:txBody>
          <a:bodyPr wrap="square" lIns="0" tIns="0" rIns="0" bIns="0" rtlCol="0" anchor="t">
            <a:noAutofit/>
          </a:bodyPr>
          <a:lstStyle/>
          <a:p>
            <a:r>
              <a:rPr lang="en-US" sz="1200" dirty="0">
                <a:solidFill>
                  <a:schemeClr val="tx2"/>
                </a:solidFill>
                <a:latin typeface="Mute Light" pitchFamily="2" charset="77"/>
              </a:rPr>
              <a:t>welcome to brighter</a:t>
            </a:r>
          </a:p>
        </p:txBody>
      </p:sp>
      <p:pic>
        <p:nvPicPr>
          <p:cNvPr id="18" name="Picture 17">
            <a:extLst>
              <a:ext uri="{FF2B5EF4-FFF2-40B4-BE49-F238E27FC236}">
                <a16:creationId xmlns:a16="http://schemas.microsoft.com/office/drawing/2014/main" id="{C63AACC6-72A2-624F-AA72-E52426736D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0779" y="580535"/>
            <a:ext cx="1637482" cy="219456"/>
          </a:xfrm>
          <a:prstGeom prst="rect">
            <a:avLst/>
          </a:prstGeom>
        </p:spPr>
      </p:pic>
      <p:sp>
        <p:nvSpPr>
          <p:cNvPr id="10" name="Text Placeholder 3">
            <a:extLst>
              <a:ext uri="{FF2B5EF4-FFF2-40B4-BE49-F238E27FC236}">
                <a16:creationId xmlns:a16="http://schemas.microsoft.com/office/drawing/2014/main" id="{5C393A2A-080B-684C-BCB2-6D9C09A3FF78}"/>
              </a:ext>
            </a:extLst>
          </p:cNvPr>
          <p:cNvSpPr>
            <a:spLocks noGrp="1"/>
          </p:cNvSpPr>
          <p:nvPr>
            <p:ph type="body" sz="half" idx="13" hasCustomPrompt="1"/>
          </p:nvPr>
        </p:nvSpPr>
        <p:spPr>
          <a:xfrm>
            <a:off x="6096000" y="6332681"/>
            <a:ext cx="3886200" cy="301752"/>
          </a:xfrm>
        </p:spPr>
        <p:txBody>
          <a:bodyPr vert="horz" lIns="0" tIns="0" rIns="0" bIns="0" rtlCol="0" anchor="t" anchorCtr="0">
            <a:noAutofit/>
          </a:bodyPr>
          <a:lstStyle>
            <a:lvl1pPr>
              <a:defRPr lang="en-US" sz="600" b="0" baseline="0" dirty="0">
                <a:solidFill>
                  <a:schemeClr val="bg2"/>
                </a:solidFill>
                <a:latin typeface="+mn-lt"/>
                <a:cs typeface="Calibri" panose="020F0502020204030204" pitchFamily="34" charset="0"/>
              </a:defRPr>
            </a:lvl1pPr>
          </a:lstStyle>
          <a:p>
            <a:pPr lvl="0">
              <a:lnSpc>
                <a:spcPct val="90000"/>
              </a:lnSpc>
              <a:spcBef>
                <a:spcPts val="1000"/>
              </a:spcBef>
            </a:pPr>
            <a:r>
              <a:rPr lang="en-US"/>
              <a:t>Copyright 2019 Mercer LLC. All rights reserved.</a:t>
            </a:r>
          </a:p>
        </p:txBody>
      </p:sp>
    </p:spTree>
    <p:extLst>
      <p:ext uri="{BB962C8B-B14F-4D97-AF65-F5344CB8AC3E}">
        <p14:creationId xmlns:p14="http://schemas.microsoft.com/office/powerpoint/2010/main" val="12474605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le slide r1 - green">
    <p:bg>
      <p:bgPr>
        <a:gradFill>
          <a:gsLst>
            <a:gs pos="100000">
              <a:schemeClr val="accent2"/>
            </a:gs>
            <a:gs pos="30000">
              <a:schemeClr val="accent1"/>
            </a:gs>
          </a:gsLst>
          <a:lin ang="18900000" scaled="1"/>
        </a:gradFill>
        <a:effectLst/>
      </p:bgPr>
    </p:bg>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1E471F2E-4100-43ED-8A55-16BBCFC73EE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95" imgH="396" progId="TCLayout.ActiveDocument.1">
                  <p:embed/>
                </p:oleObj>
              </mc:Choice>
              <mc:Fallback>
                <p:oleObj name="think-cell Folie" r:id="rId5" imgW="395" imgH="396" progId="TCLayout.ActiveDocument.1">
                  <p:embed/>
                  <p:pic>
                    <p:nvPicPr>
                      <p:cNvPr id="3" name="Objekt 2" hidden="1">
                        <a:extLst>
                          <a:ext uri="{FF2B5EF4-FFF2-40B4-BE49-F238E27FC236}">
                            <a16:creationId xmlns:a16="http://schemas.microsoft.com/office/drawing/2014/main" id="{1E471F2E-4100-43ED-8A55-16BBCFC73EE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92EF9E83-1EA1-42F8-A88B-9D992843E190}"/>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9000" b="1" i="0" baseline="0" dirty="0">
              <a:latin typeface="Grifo S" panose="02050803090505060204" pitchFamily="18" charset="0"/>
              <a:ea typeface="+mj-ea"/>
              <a:cs typeface="+mj-cs"/>
              <a:sym typeface="Grifo S" panose="02050803090505060204" pitchFamily="18" charset="0"/>
            </a:endParaRPr>
          </a:p>
        </p:txBody>
      </p:sp>
      <p:sp>
        <p:nvSpPr>
          <p:cNvPr id="6" name="ClientName">
            <a:extLst>
              <a:ext uri="{FF2B5EF4-FFF2-40B4-BE49-F238E27FC236}">
                <a16:creationId xmlns:a16="http://schemas.microsoft.com/office/drawing/2014/main" id="{1F2F6428-78CF-4A42-BC48-A766E6AC257B}"/>
              </a:ext>
            </a:extLst>
          </p:cNvPr>
          <p:cNvSpPr txBox="1"/>
          <p:nvPr>
            <p:custDataLst>
              <p:tags r:id="rId3"/>
            </p:custDataLst>
          </p:nvPr>
        </p:nvSpPr>
        <p:spPr>
          <a:xfrm>
            <a:off x="928114" y="6327775"/>
            <a:ext cx="1645920" cy="184666"/>
          </a:xfrm>
          <a:prstGeom prst="rect">
            <a:avLst/>
          </a:prstGeom>
          <a:noFill/>
        </p:spPr>
        <p:txBody>
          <a:bodyPr wrap="square" lIns="0" tIns="0" rIns="0" bIns="0" rtlCol="0" anchor="t">
            <a:noAutofit/>
          </a:bodyPr>
          <a:lstStyle/>
          <a:p>
            <a:r>
              <a:rPr lang="en-US" sz="1200" dirty="0">
                <a:solidFill>
                  <a:schemeClr val="bg1"/>
                </a:solidFill>
                <a:latin typeface="Mute Light" pitchFamily="2" charset="77"/>
              </a:rPr>
              <a:t>welcome to brighter</a:t>
            </a:r>
          </a:p>
        </p:txBody>
      </p:sp>
      <p:sp>
        <p:nvSpPr>
          <p:cNvPr id="11" name="Text Placeholder 3">
            <a:extLst>
              <a:ext uri="{FF2B5EF4-FFF2-40B4-BE49-F238E27FC236}">
                <a16:creationId xmlns:a16="http://schemas.microsoft.com/office/drawing/2014/main" id="{042BAE5D-6268-EC45-B896-2B0678731E2F}"/>
              </a:ext>
            </a:extLst>
          </p:cNvPr>
          <p:cNvSpPr>
            <a:spLocks noGrp="1"/>
          </p:cNvSpPr>
          <p:nvPr>
            <p:ph type="body" sz="half" idx="10" hasCustomPrompt="1"/>
          </p:nvPr>
        </p:nvSpPr>
        <p:spPr>
          <a:xfrm>
            <a:off x="911352" y="5713858"/>
            <a:ext cx="10061447" cy="460714"/>
          </a:xfrm>
        </p:spPr>
        <p:txBody>
          <a:bodyPr/>
          <a:lstStyle>
            <a:lvl1pPr marL="0" indent="0">
              <a:lnSpc>
                <a:spcPct val="100000"/>
              </a:lnSpc>
              <a:spcBef>
                <a:spcPts val="0"/>
              </a:spcBef>
              <a:buNone/>
              <a:defRPr sz="1200" b="0"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a:p>
            <a:pPr lvl="0"/>
            <a:r>
              <a:rPr lang="en-US"/>
              <a:t>Job title and location</a:t>
            </a:r>
          </a:p>
        </p:txBody>
      </p:sp>
      <p:sp>
        <p:nvSpPr>
          <p:cNvPr id="12" name="Text Placeholder 3">
            <a:extLst>
              <a:ext uri="{FF2B5EF4-FFF2-40B4-BE49-F238E27FC236}">
                <a16:creationId xmlns:a16="http://schemas.microsoft.com/office/drawing/2014/main" id="{00D67E9F-B9C4-C045-933C-401B0EB9D79C}"/>
              </a:ext>
            </a:extLst>
          </p:cNvPr>
          <p:cNvSpPr>
            <a:spLocks noGrp="1"/>
          </p:cNvSpPr>
          <p:nvPr>
            <p:ph type="body" sz="half" idx="2" hasCustomPrompt="1"/>
          </p:nvPr>
        </p:nvSpPr>
        <p:spPr>
          <a:xfrm>
            <a:off x="911352" y="5036611"/>
            <a:ext cx="10061447" cy="274320"/>
          </a:xfrm>
        </p:spPr>
        <p:txBody>
          <a:bodyPr/>
          <a:lstStyle>
            <a:lvl1pPr marL="0" indent="0">
              <a:lnSpc>
                <a:spcPct val="100000"/>
              </a:lnSpc>
              <a:spcBef>
                <a:spcPts val="0"/>
              </a:spcBef>
              <a:buNone/>
              <a:defRPr sz="15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Client Name here</a:t>
            </a:r>
          </a:p>
        </p:txBody>
      </p:sp>
      <p:sp>
        <p:nvSpPr>
          <p:cNvPr id="13" name="Text Placeholder 3">
            <a:extLst>
              <a:ext uri="{FF2B5EF4-FFF2-40B4-BE49-F238E27FC236}">
                <a16:creationId xmlns:a16="http://schemas.microsoft.com/office/drawing/2014/main" id="{D5253414-E30D-6B4D-9138-7BD3986D5BCB}"/>
              </a:ext>
            </a:extLst>
          </p:cNvPr>
          <p:cNvSpPr>
            <a:spLocks noGrp="1"/>
          </p:cNvSpPr>
          <p:nvPr>
            <p:ph type="body" sz="half" idx="14" hasCustomPrompt="1"/>
          </p:nvPr>
        </p:nvSpPr>
        <p:spPr>
          <a:xfrm>
            <a:off x="911352" y="5317037"/>
            <a:ext cx="10061447" cy="274320"/>
          </a:xfrm>
        </p:spPr>
        <p:txBody>
          <a:bodyPr/>
          <a:lstStyle>
            <a:lvl1pPr marL="0" indent="0">
              <a:lnSpc>
                <a:spcPct val="100000"/>
              </a:lnSpc>
              <a:spcBef>
                <a:spcPts val="0"/>
              </a:spcBef>
              <a:buNone/>
              <a:tabLst>
                <a:tab pos="1827213" algn="l"/>
              </a:tabLst>
              <a:defRPr sz="1200" b="0"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Date	Tab to add summary or subtitle</a:t>
            </a:r>
          </a:p>
        </p:txBody>
      </p:sp>
      <p:pic>
        <p:nvPicPr>
          <p:cNvPr id="14" name="Picture 13" descr="A close up of a logo&#10;&#10;Description automatically generated">
            <a:extLst>
              <a:ext uri="{FF2B5EF4-FFF2-40B4-BE49-F238E27FC236}">
                <a16:creationId xmlns:a16="http://schemas.microsoft.com/office/drawing/2014/main" id="{E1244A28-80E3-F141-96F6-3222CB68E16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2186" y="580535"/>
            <a:ext cx="1629040" cy="219456"/>
          </a:xfrm>
          <a:prstGeom prst="rect">
            <a:avLst/>
          </a:prstGeom>
        </p:spPr>
      </p:pic>
      <p:sp>
        <p:nvSpPr>
          <p:cNvPr id="15" name="Title 1">
            <a:extLst>
              <a:ext uri="{FF2B5EF4-FFF2-40B4-BE49-F238E27FC236}">
                <a16:creationId xmlns:a16="http://schemas.microsoft.com/office/drawing/2014/main" id="{69D2DB86-C9BC-8F41-B9FF-D35F50A0245D}"/>
              </a:ext>
            </a:extLst>
          </p:cNvPr>
          <p:cNvSpPr>
            <a:spLocks noGrp="1"/>
          </p:cNvSpPr>
          <p:nvPr>
            <p:ph type="ctrTitle" hasCustomPrompt="1"/>
          </p:nvPr>
        </p:nvSpPr>
        <p:spPr>
          <a:xfrm>
            <a:off x="892455" y="1770380"/>
            <a:ext cx="10058400" cy="3090083"/>
          </a:xfrm>
        </p:spPr>
        <p:txBody>
          <a:bodyPr anchor="t" anchorCtr="0"/>
          <a:lstStyle>
            <a:lvl1pPr algn="l">
              <a:lnSpc>
                <a:spcPct val="80000"/>
              </a:lnSpc>
              <a:defRPr sz="9000">
                <a:solidFill>
                  <a:schemeClr val="bg1"/>
                </a:solidFill>
              </a:defRPr>
            </a:lvl1pPr>
          </a:lstStyle>
          <a:p>
            <a:r>
              <a:rPr lang="en-US"/>
              <a:t>click to edit </a:t>
            </a:r>
            <a:br>
              <a:rPr lang="en-US"/>
            </a:br>
            <a:r>
              <a:rPr lang="en-US"/>
              <a:t>title style</a:t>
            </a:r>
          </a:p>
        </p:txBody>
      </p:sp>
      <p:sp>
        <p:nvSpPr>
          <p:cNvPr id="16" name="Subtitle 2">
            <a:extLst>
              <a:ext uri="{FF2B5EF4-FFF2-40B4-BE49-F238E27FC236}">
                <a16:creationId xmlns:a16="http://schemas.microsoft.com/office/drawing/2014/main" id="{D75BED45-8770-584E-8183-619973025D53}"/>
              </a:ext>
            </a:extLst>
          </p:cNvPr>
          <p:cNvSpPr>
            <a:spLocks noGrp="1"/>
          </p:cNvSpPr>
          <p:nvPr>
            <p:ph type="subTitle" idx="1" hasCustomPrompt="1"/>
          </p:nvPr>
        </p:nvSpPr>
        <p:spPr>
          <a:xfrm>
            <a:off x="914400" y="1536192"/>
            <a:ext cx="10058400" cy="365760"/>
          </a:xfrm>
        </p:spPr>
        <p:txBody>
          <a:bodyPr/>
          <a:lstStyle>
            <a:lvl1pPr marL="0" indent="0" algn="l">
              <a:buNone/>
              <a:defRPr sz="1350" b="0" i="0">
                <a:solidFill>
                  <a:schemeClr val="bg1"/>
                </a:solidFill>
                <a:latin typeface="Mute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 Placeholder 3">
            <a:extLst>
              <a:ext uri="{FF2B5EF4-FFF2-40B4-BE49-F238E27FC236}">
                <a16:creationId xmlns:a16="http://schemas.microsoft.com/office/drawing/2014/main" id="{EA9BB9AD-3902-1149-B38B-B7503E0B0533}"/>
              </a:ext>
            </a:extLst>
          </p:cNvPr>
          <p:cNvSpPr>
            <a:spLocks noGrp="1"/>
          </p:cNvSpPr>
          <p:nvPr>
            <p:ph type="body" sz="half" idx="13" hasCustomPrompt="1"/>
          </p:nvPr>
        </p:nvSpPr>
        <p:spPr>
          <a:xfrm>
            <a:off x="6096000" y="6332681"/>
            <a:ext cx="3886200" cy="301752"/>
          </a:xfrm>
        </p:spPr>
        <p:txBody>
          <a:bodyPr vert="horz" lIns="0" tIns="0" rIns="0" bIns="0" rtlCol="0" anchor="t" anchorCtr="0">
            <a:noAutofit/>
          </a:bodyPr>
          <a:lstStyle>
            <a:lvl1pPr>
              <a:defRPr lang="en-US" sz="600" b="0" baseline="0" dirty="0">
                <a:solidFill>
                  <a:schemeClr val="bg1"/>
                </a:solidFill>
                <a:latin typeface="+mn-lt"/>
                <a:cs typeface="Calibri" panose="020F0502020204030204" pitchFamily="34" charset="0"/>
              </a:defRPr>
            </a:lvl1pPr>
          </a:lstStyle>
          <a:p>
            <a:pPr lvl="0">
              <a:lnSpc>
                <a:spcPct val="90000"/>
              </a:lnSpc>
              <a:spcBef>
                <a:spcPts val="1000"/>
              </a:spcBef>
            </a:pPr>
            <a:r>
              <a:rPr lang="en-US"/>
              <a:t>Copyright 2019 Mercer LLC. All rights reserved.</a:t>
            </a:r>
          </a:p>
        </p:txBody>
      </p:sp>
    </p:spTree>
    <p:extLst>
      <p:ext uri="{BB962C8B-B14F-4D97-AF65-F5344CB8AC3E}">
        <p14:creationId xmlns:p14="http://schemas.microsoft.com/office/powerpoint/2010/main" val="1577829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itle slide r3 - whit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81CED87F-5DDE-4573-A699-39001E3D0B2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95" imgH="396" progId="TCLayout.ActiveDocument.1">
                  <p:embed/>
                </p:oleObj>
              </mc:Choice>
              <mc:Fallback>
                <p:oleObj name="think-cell Folie" r:id="rId5" imgW="395" imgH="396" progId="TCLayout.ActiveDocument.1">
                  <p:embed/>
                  <p:pic>
                    <p:nvPicPr>
                      <p:cNvPr id="5" name="Objekt 4" hidden="1">
                        <a:extLst>
                          <a:ext uri="{FF2B5EF4-FFF2-40B4-BE49-F238E27FC236}">
                            <a16:creationId xmlns:a16="http://schemas.microsoft.com/office/drawing/2014/main" id="{81CED87F-5DDE-4573-A699-39001E3D0B2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hteck 3" hidden="1">
            <a:extLst>
              <a:ext uri="{FF2B5EF4-FFF2-40B4-BE49-F238E27FC236}">
                <a16:creationId xmlns:a16="http://schemas.microsoft.com/office/drawing/2014/main" id="{9F7137B2-28A5-42DA-84F1-2996D737A06F}"/>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9000" b="1" i="0" baseline="0" dirty="0">
              <a:latin typeface="Grifo S" panose="02050803090505060204" pitchFamily="18" charset="0"/>
              <a:ea typeface="+mj-ea"/>
              <a:cs typeface="+mj-cs"/>
              <a:sym typeface="Grifo S" panose="02050803090505060204" pitchFamily="18" charset="0"/>
            </a:endParaRPr>
          </a:p>
        </p:txBody>
      </p:sp>
      <p:sp>
        <p:nvSpPr>
          <p:cNvPr id="20" name="Text Placeholder 3">
            <a:extLst>
              <a:ext uri="{FF2B5EF4-FFF2-40B4-BE49-F238E27FC236}">
                <a16:creationId xmlns:a16="http://schemas.microsoft.com/office/drawing/2014/main" id="{2F9E7A40-1C41-504E-8843-6D9287807CE4}"/>
              </a:ext>
            </a:extLst>
          </p:cNvPr>
          <p:cNvSpPr>
            <a:spLocks noGrp="1"/>
          </p:cNvSpPr>
          <p:nvPr>
            <p:ph type="body" sz="half" idx="10" hasCustomPrompt="1"/>
          </p:nvPr>
        </p:nvSpPr>
        <p:spPr>
          <a:xfrm>
            <a:off x="911352" y="5211295"/>
            <a:ext cx="10061447" cy="460714"/>
          </a:xfrm>
        </p:spPr>
        <p:txBody>
          <a:bodyPr/>
          <a:lstStyle>
            <a:lvl1pPr marL="0" indent="0">
              <a:lnSpc>
                <a:spcPct val="100000"/>
              </a:lnSpc>
              <a:spcBef>
                <a:spcPts val="0"/>
              </a:spcBef>
              <a:buNone/>
              <a:defRPr sz="1200" b="0" i="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a:p>
            <a:pPr lvl="0"/>
            <a:r>
              <a:rPr lang="en-US"/>
              <a:t>Job title and location</a:t>
            </a:r>
          </a:p>
        </p:txBody>
      </p:sp>
      <p:sp>
        <p:nvSpPr>
          <p:cNvPr id="21" name="Text Placeholder 3">
            <a:extLst>
              <a:ext uri="{FF2B5EF4-FFF2-40B4-BE49-F238E27FC236}">
                <a16:creationId xmlns:a16="http://schemas.microsoft.com/office/drawing/2014/main" id="{716136B4-B7DA-0F4F-8A1D-464A57BE6721}"/>
              </a:ext>
            </a:extLst>
          </p:cNvPr>
          <p:cNvSpPr>
            <a:spLocks noGrp="1"/>
          </p:cNvSpPr>
          <p:nvPr>
            <p:ph type="body" sz="half" idx="2" hasCustomPrompt="1"/>
          </p:nvPr>
        </p:nvSpPr>
        <p:spPr>
          <a:xfrm>
            <a:off x="911352" y="4387406"/>
            <a:ext cx="10061447" cy="274320"/>
          </a:xfrm>
        </p:spPr>
        <p:txBody>
          <a:bodyPr/>
          <a:lstStyle>
            <a:lvl1pPr marL="0" indent="0">
              <a:lnSpc>
                <a:spcPct val="100000"/>
              </a:lnSpc>
              <a:spcBef>
                <a:spcPts val="0"/>
              </a:spcBef>
              <a:buNone/>
              <a:defRPr sz="15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Client Name here</a:t>
            </a:r>
          </a:p>
        </p:txBody>
      </p:sp>
      <p:sp>
        <p:nvSpPr>
          <p:cNvPr id="22" name="Text Placeholder 3">
            <a:extLst>
              <a:ext uri="{FF2B5EF4-FFF2-40B4-BE49-F238E27FC236}">
                <a16:creationId xmlns:a16="http://schemas.microsoft.com/office/drawing/2014/main" id="{DCEDA164-27E3-EA48-8B19-80CACC06AAB0}"/>
              </a:ext>
            </a:extLst>
          </p:cNvPr>
          <p:cNvSpPr>
            <a:spLocks noGrp="1"/>
          </p:cNvSpPr>
          <p:nvPr>
            <p:ph type="body" sz="half" idx="14" hasCustomPrompt="1"/>
          </p:nvPr>
        </p:nvSpPr>
        <p:spPr>
          <a:xfrm>
            <a:off x="911352" y="4728214"/>
            <a:ext cx="10061447" cy="274320"/>
          </a:xfrm>
        </p:spPr>
        <p:txBody>
          <a:bodyPr/>
          <a:lstStyle>
            <a:lvl1pPr marL="0" indent="0">
              <a:lnSpc>
                <a:spcPct val="100000"/>
              </a:lnSpc>
              <a:spcBef>
                <a:spcPts val="0"/>
              </a:spcBef>
              <a:buNone/>
              <a:tabLst>
                <a:tab pos="1827213" algn="l"/>
              </a:tabLst>
              <a:defRPr sz="1200" b="0" i="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Date	Tab to add summary or subtitle</a:t>
            </a:r>
          </a:p>
        </p:txBody>
      </p:sp>
      <p:sp>
        <p:nvSpPr>
          <p:cNvPr id="2" name="Title 1"/>
          <p:cNvSpPr>
            <a:spLocks noGrp="1"/>
          </p:cNvSpPr>
          <p:nvPr>
            <p:ph type="ctrTitle" hasCustomPrompt="1"/>
          </p:nvPr>
        </p:nvSpPr>
        <p:spPr>
          <a:xfrm>
            <a:off x="898652" y="2453953"/>
            <a:ext cx="8115621" cy="1019432"/>
          </a:xfrm>
        </p:spPr>
        <p:txBody>
          <a:bodyPr anchor="t" anchorCtr="0"/>
          <a:lstStyle>
            <a:lvl1pPr algn="l">
              <a:lnSpc>
                <a:spcPct val="80000"/>
              </a:lnSpc>
              <a:defRPr sz="9000">
                <a:gradFill>
                  <a:gsLst>
                    <a:gs pos="100000">
                      <a:schemeClr val="accent1"/>
                    </a:gs>
                    <a:gs pos="0">
                      <a:schemeClr val="accent2"/>
                    </a:gs>
                  </a:gsLst>
                  <a:lin ang="7200000" scaled="0"/>
                </a:gradFill>
              </a:defRPr>
            </a:lvl1pPr>
          </a:lstStyle>
          <a:p>
            <a:r>
              <a:rPr lang="en-US"/>
              <a:t>middle title</a:t>
            </a:r>
          </a:p>
        </p:txBody>
      </p:sp>
      <p:sp>
        <p:nvSpPr>
          <p:cNvPr id="3" name="Subtitle 2"/>
          <p:cNvSpPr>
            <a:spLocks noGrp="1"/>
          </p:cNvSpPr>
          <p:nvPr>
            <p:ph type="subTitle" idx="1" hasCustomPrompt="1"/>
          </p:nvPr>
        </p:nvSpPr>
        <p:spPr>
          <a:xfrm>
            <a:off x="914400" y="1536192"/>
            <a:ext cx="8115621" cy="820237"/>
          </a:xfrm>
        </p:spPr>
        <p:txBody>
          <a:bodyPr/>
          <a:lstStyle>
            <a:lvl1pPr marL="0" indent="0" algn="l">
              <a:buNone/>
              <a:defRPr sz="6300" b="0" i="0">
                <a:solidFill>
                  <a:schemeClr val="accent1"/>
                </a:solidFill>
                <a:latin typeface="Mute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start title</a:t>
            </a:r>
          </a:p>
        </p:txBody>
      </p:sp>
      <p:sp>
        <p:nvSpPr>
          <p:cNvPr id="9" name="ClientName">
            <a:extLst>
              <a:ext uri="{FF2B5EF4-FFF2-40B4-BE49-F238E27FC236}">
                <a16:creationId xmlns:a16="http://schemas.microsoft.com/office/drawing/2014/main" id="{F6AF8F58-573F-A244-BF9E-BFEC44578E3B}"/>
              </a:ext>
            </a:extLst>
          </p:cNvPr>
          <p:cNvSpPr txBox="1"/>
          <p:nvPr>
            <p:custDataLst>
              <p:tags r:id="rId3"/>
            </p:custDataLst>
          </p:nvPr>
        </p:nvSpPr>
        <p:spPr>
          <a:xfrm>
            <a:off x="928114" y="6327775"/>
            <a:ext cx="1645920" cy="184666"/>
          </a:xfrm>
          <a:prstGeom prst="rect">
            <a:avLst/>
          </a:prstGeom>
          <a:noFill/>
        </p:spPr>
        <p:txBody>
          <a:bodyPr wrap="square" lIns="0" tIns="0" rIns="0" bIns="0" rtlCol="0" anchor="t">
            <a:noAutofit/>
          </a:bodyPr>
          <a:lstStyle/>
          <a:p>
            <a:r>
              <a:rPr lang="en-US" sz="1200" dirty="0">
                <a:solidFill>
                  <a:schemeClr val="tx2"/>
                </a:solidFill>
                <a:latin typeface="Mute Light" pitchFamily="2" charset="77"/>
              </a:rPr>
              <a:t>welcome to brighter</a:t>
            </a:r>
          </a:p>
        </p:txBody>
      </p:sp>
      <p:pic>
        <p:nvPicPr>
          <p:cNvPr id="12" name="Picture 11">
            <a:extLst>
              <a:ext uri="{FF2B5EF4-FFF2-40B4-BE49-F238E27FC236}">
                <a16:creationId xmlns:a16="http://schemas.microsoft.com/office/drawing/2014/main" id="{4AC054B7-5A77-2246-AE8C-94561E54F1C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0779" y="580535"/>
            <a:ext cx="1637482" cy="219456"/>
          </a:xfrm>
          <a:prstGeom prst="rect">
            <a:avLst/>
          </a:prstGeom>
        </p:spPr>
      </p:pic>
      <p:sp>
        <p:nvSpPr>
          <p:cNvPr id="10" name="Text Placeholder 3">
            <a:extLst>
              <a:ext uri="{FF2B5EF4-FFF2-40B4-BE49-F238E27FC236}">
                <a16:creationId xmlns:a16="http://schemas.microsoft.com/office/drawing/2014/main" id="{2F51C090-7A43-9949-B821-067C6E641924}"/>
              </a:ext>
            </a:extLst>
          </p:cNvPr>
          <p:cNvSpPr>
            <a:spLocks noGrp="1"/>
          </p:cNvSpPr>
          <p:nvPr>
            <p:ph type="body" sz="half" idx="13" hasCustomPrompt="1"/>
          </p:nvPr>
        </p:nvSpPr>
        <p:spPr>
          <a:xfrm>
            <a:off x="6096000" y="6332681"/>
            <a:ext cx="3886200" cy="301752"/>
          </a:xfrm>
        </p:spPr>
        <p:txBody>
          <a:bodyPr vert="horz" lIns="0" tIns="0" rIns="0" bIns="0" rtlCol="0" anchor="t" anchorCtr="0">
            <a:noAutofit/>
          </a:bodyPr>
          <a:lstStyle>
            <a:lvl1pPr>
              <a:defRPr lang="en-US" sz="600" b="0" baseline="0" dirty="0">
                <a:solidFill>
                  <a:schemeClr val="bg2"/>
                </a:solidFill>
                <a:latin typeface="+mn-lt"/>
                <a:cs typeface="Calibri" panose="020F0502020204030204" pitchFamily="34" charset="0"/>
              </a:defRPr>
            </a:lvl1pPr>
          </a:lstStyle>
          <a:p>
            <a:pPr lvl="0">
              <a:lnSpc>
                <a:spcPct val="90000"/>
              </a:lnSpc>
              <a:spcBef>
                <a:spcPts val="1000"/>
              </a:spcBef>
            </a:pPr>
            <a:r>
              <a:rPr lang="en-US"/>
              <a:t>Copyright 2019 Mercer LLC. All rights reserved.</a:t>
            </a:r>
          </a:p>
        </p:txBody>
      </p:sp>
    </p:spTree>
    <p:extLst>
      <p:ext uri="{BB962C8B-B14F-4D97-AF65-F5344CB8AC3E}">
        <p14:creationId xmlns:p14="http://schemas.microsoft.com/office/powerpoint/2010/main" val="42921618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le slide r3 - green">
    <p:bg>
      <p:bgPr>
        <a:gradFill>
          <a:gsLst>
            <a:gs pos="100000">
              <a:schemeClr val="accent2"/>
            </a:gs>
            <a:gs pos="30000">
              <a:schemeClr val="accent1"/>
            </a:gs>
          </a:gsLst>
          <a:lin ang="18900000" scaled="1"/>
        </a:gradFill>
        <a:effectLst/>
      </p:bgPr>
    </p:bg>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490EE297-3DC1-4872-995A-E848060E799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95" imgH="396" progId="TCLayout.ActiveDocument.1">
                  <p:embed/>
                </p:oleObj>
              </mc:Choice>
              <mc:Fallback>
                <p:oleObj name="think-cell Folie" r:id="rId5" imgW="395" imgH="396" progId="TCLayout.ActiveDocument.1">
                  <p:embed/>
                  <p:pic>
                    <p:nvPicPr>
                      <p:cNvPr id="3" name="Objekt 2" hidden="1">
                        <a:extLst>
                          <a:ext uri="{FF2B5EF4-FFF2-40B4-BE49-F238E27FC236}">
                            <a16:creationId xmlns:a16="http://schemas.microsoft.com/office/drawing/2014/main" id="{490EE297-3DC1-4872-995A-E848060E799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C8897ADB-1B1A-4A1C-89BD-2CCC86180AE5}"/>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9000" b="1" i="0" baseline="0" dirty="0">
              <a:latin typeface="Grifo S" panose="02050803090505060204" pitchFamily="18" charset="0"/>
              <a:ea typeface="+mj-ea"/>
              <a:cs typeface="+mj-cs"/>
              <a:sym typeface="Grifo S" panose="02050803090505060204" pitchFamily="18" charset="0"/>
            </a:endParaRPr>
          </a:p>
        </p:txBody>
      </p:sp>
      <p:sp>
        <p:nvSpPr>
          <p:cNvPr id="6" name="ClientName">
            <a:extLst>
              <a:ext uri="{FF2B5EF4-FFF2-40B4-BE49-F238E27FC236}">
                <a16:creationId xmlns:a16="http://schemas.microsoft.com/office/drawing/2014/main" id="{E012411E-5F65-E140-8175-237B1B2F0A28}"/>
              </a:ext>
            </a:extLst>
          </p:cNvPr>
          <p:cNvSpPr txBox="1"/>
          <p:nvPr>
            <p:custDataLst>
              <p:tags r:id="rId3"/>
            </p:custDataLst>
          </p:nvPr>
        </p:nvSpPr>
        <p:spPr>
          <a:xfrm>
            <a:off x="928114" y="6327775"/>
            <a:ext cx="1645920" cy="184666"/>
          </a:xfrm>
          <a:prstGeom prst="rect">
            <a:avLst/>
          </a:prstGeom>
          <a:noFill/>
        </p:spPr>
        <p:txBody>
          <a:bodyPr wrap="square" lIns="0" tIns="0" rIns="0" bIns="0" rtlCol="0" anchor="t">
            <a:noAutofit/>
          </a:bodyPr>
          <a:lstStyle/>
          <a:p>
            <a:r>
              <a:rPr lang="en-US" sz="1200" dirty="0">
                <a:solidFill>
                  <a:schemeClr val="bg1"/>
                </a:solidFill>
                <a:latin typeface="Mute Light" pitchFamily="2" charset="77"/>
              </a:rPr>
              <a:t>welcome to brighter</a:t>
            </a:r>
          </a:p>
        </p:txBody>
      </p:sp>
      <p:pic>
        <p:nvPicPr>
          <p:cNvPr id="11" name="Picture 10" descr="A close up of a logo&#10;&#10;Description automatically generated">
            <a:extLst>
              <a:ext uri="{FF2B5EF4-FFF2-40B4-BE49-F238E27FC236}">
                <a16:creationId xmlns:a16="http://schemas.microsoft.com/office/drawing/2014/main" id="{DE0D4ADF-F391-2B4F-B6B3-6E61C656459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2186" y="580535"/>
            <a:ext cx="1629040" cy="219456"/>
          </a:xfrm>
          <a:prstGeom prst="rect">
            <a:avLst/>
          </a:prstGeom>
        </p:spPr>
      </p:pic>
      <p:sp>
        <p:nvSpPr>
          <p:cNvPr id="12" name="Text Placeholder 3">
            <a:extLst>
              <a:ext uri="{FF2B5EF4-FFF2-40B4-BE49-F238E27FC236}">
                <a16:creationId xmlns:a16="http://schemas.microsoft.com/office/drawing/2014/main" id="{AA148F0E-926D-0A4A-BC97-03F091071FF8}"/>
              </a:ext>
            </a:extLst>
          </p:cNvPr>
          <p:cNvSpPr>
            <a:spLocks noGrp="1"/>
          </p:cNvSpPr>
          <p:nvPr>
            <p:ph type="body" sz="half" idx="10" hasCustomPrompt="1"/>
          </p:nvPr>
        </p:nvSpPr>
        <p:spPr>
          <a:xfrm>
            <a:off x="911352" y="5211295"/>
            <a:ext cx="10061447" cy="460714"/>
          </a:xfrm>
        </p:spPr>
        <p:txBody>
          <a:bodyPr/>
          <a:lstStyle>
            <a:lvl1pPr marL="0" indent="0">
              <a:lnSpc>
                <a:spcPct val="100000"/>
              </a:lnSpc>
              <a:spcBef>
                <a:spcPts val="0"/>
              </a:spcBef>
              <a:buNone/>
              <a:defRPr sz="1200" b="0"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a:p>
            <a:pPr lvl="0"/>
            <a:r>
              <a:rPr lang="en-US"/>
              <a:t>Job title and location</a:t>
            </a:r>
          </a:p>
        </p:txBody>
      </p:sp>
      <p:sp>
        <p:nvSpPr>
          <p:cNvPr id="13" name="Text Placeholder 3">
            <a:extLst>
              <a:ext uri="{FF2B5EF4-FFF2-40B4-BE49-F238E27FC236}">
                <a16:creationId xmlns:a16="http://schemas.microsoft.com/office/drawing/2014/main" id="{F1B86BE2-0353-E246-8E6D-BC59FBC9A1CD}"/>
              </a:ext>
            </a:extLst>
          </p:cNvPr>
          <p:cNvSpPr>
            <a:spLocks noGrp="1"/>
          </p:cNvSpPr>
          <p:nvPr>
            <p:ph type="body" sz="half" idx="2" hasCustomPrompt="1"/>
          </p:nvPr>
        </p:nvSpPr>
        <p:spPr>
          <a:xfrm>
            <a:off x="911352" y="4387406"/>
            <a:ext cx="10061447" cy="274320"/>
          </a:xfrm>
        </p:spPr>
        <p:txBody>
          <a:bodyPr/>
          <a:lstStyle>
            <a:lvl1pPr marL="0" indent="0">
              <a:lnSpc>
                <a:spcPct val="100000"/>
              </a:lnSpc>
              <a:spcBef>
                <a:spcPts val="0"/>
              </a:spcBef>
              <a:buNone/>
              <a:defRPr sz="15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Client Name here</a:t>
            </a:r>
          </a:p>
        </p:txBody>
      </p:sp>
      <p:sp>
        <p:nvSpPr>
          <p:cNvPr id="14" name="Text Placeholder 3">
            <a:extLst>
              <a:ext uri="{FF2B5EF4-FFF2-40B4-BE49-F238E27FC236}">
                <a16:creationId xmlns:a16="http://schemas.microsoft.com/office/drawing/2014/main" id="{14EF6316-4694-DA44-9C46-CC961A15568B}"/>
              </a:ext>
            </a:extLst>
          </p:cNvPr>
          <p:cNvSpPr>
            <a:spLocks noGrp="1"/>
          </p:cNvSpPr>
          <p:nvPr>
            <p:ph type="body" sz="half" idx="14" hasCustomPrompt="1"/>
          </p:nvPr>
        </p:nvSpPr>
        <p:spPr>
          <a:xfrm>
            <a:off x="911352" y="4728214"/>
            <a:ext cx="10061447" cy="274320"/>
          </a:xfrm>
        </p:spPr>
        <p:txBody>
          <a:bodyPr/>
          <a:lstStyle>
            <a:lvl1pPr marL="0" indent="0">
              <a:lnSpc>
                <a:spcPct val="100000"/>
              </a:lnSpc>
              <a:spcBef>
                <a:spcPts val="0"/>
              </a:spcBef>
              <a:buNone/>
              <a:tabLst>
                <a:tab pos="1827213" algn="l"/>
              </a:tabLst>
              <a:defRPr sz="1200" b="0"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Date	Tab to add summary or subtitle</a:t>
            </a:r>
          </a:p>
        </p:txBody>
      </p:sp>
      <p:sp>
        <p:nvSpPr>
          <p:cNvPr id="15" name="Title 1">
            <a:extLst>
              <a:ext uri="{FF2B5EF4-FFF2-40B4-BE49-F238E27FC236}">
                <a16:creationId xmlns:a16="http://schemas.microsoft.com/office/drawing/2014/main" id="{38BCE3B3-A3FA-8143-A818-B229D9BA4255}"/>
              </a:ext>
            </a:extLst>
          </p:cNvPr>
          <p:cNvSpPr>
            <a:spLocks noGrp="1"/>
          </p:cNvSpPr>
          <p:nvPr>
            <p:ph type="ctrTitle" hasCustomPrompt="1"/>
          </p:nvPr>
        </p:nvSpPr>
        <p:spPr>
          <a:xfrm>
            <a:off x="898652" y="2453953"/>
            <a:ext cx="8115621" cy="1019432"/>
          </a:xfrm>
        </p:spPr>
        <p:txBody>
          <a:bodyPr anchor="t" anchorCtr="0"/>
          <a:lstStyle>
            <a:lvl1pPr algn="l">
              <a:lnSpc>
                <a:spcPct val="80000"/>
              </a:lnSpc>
              <a:defRPr sz="9000">
                <a:solidFill>
                  <a:schemeClr val="bg1"/>
                </a:solidFill>
              </a:defRPr>
            </a:lvl1pPr>
          </a:lstStyle>
          <a:p>
            <a:r>
              <a:rPr lang="en-US"/>
              <a:t>middle title</a:t>
            </a:r>
          </a:p>
        </p:txBody>
      </p:sp>
      <p:sp>
        <p:nvSpPr>
          <p:cNvPr id="16" name="Subtitle 2">
            <a:extLst>
              <a:ext uri="{FF2B5EF4-FFF2-40B4-BE49-F238E27FC236}">
                <a16:creationId xmlns:a16="http://schemas.microsoft.com/office/drawing/2014/main" id="{8A55F55C-7C26-EF42-B45D-40A19CC5DB90}"/>
              </a:ext>
            </a:extLst>
          </p:cNvPr>
          <p:cNvSpPr>
            <a:spLocks noGrp="1"/>
          </p:cNvSpPr>
          <p:nvPr>
            <p:ph type="subTitle" idx="1" hasCustomPrompt="1"/>
          </p:nvPr>
        </p:nvSpPr>
        <p:spPr>
          <a:xfrm>
            <a:off x="914400" y="1536192"/>
            <a:ext cx="8115621" cy="820237"/>
          </a:xfrm>
        </p:spPr>
        <p:txBody>
          <a:bodyPr/>
          <a:lstStyle>
            <a:lvl1pPr marL="0" indent="0" algn="l">
              <a:buNone/>
              <a:defRPr sz="6300" b="0" i="0">
                <a:solidFill>
                  <a:schemeClr val="bg1"/>
                </a:solidFill>
                <a:latin typeface="Mute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start title</a:t>
            </a:r>
          </a:p>
        </p:txBody>
      </p:sp>
      <p:sp>
        <p:nvSpPr>
          <p:cNvPr id="17" name="Text Placeholder 3">
            <a:extLst>
              <a:ext uri="{FF2B5EF4-FFF2-40B4-BE49-F238E27FC236}">
                <a16:creationId xmlns:a16="http://schemas.microsoft.com/office/drawing/2014/main" id="{86C4B586-87BF-2D4A-86E9-75D96E0DF206}"/>
              </a:ext>
            </a:extLst>
          </p:cNvPr>
          <p:cNvSpPr>
            <a:spLocks noGrp="1"/>
          </p:cNvSpPr>
          <p:nvPr>
            <p:ph type="body" sz="half" idx="13" hasCustomPrompt="1"/>
          </p:nvPr>
        </p:nvSpPr>
        <p:spPr>
          <a:xfrm>
            <a:off x="6096000" y="6332681"/>
            <a:ext cx="3886200" cy="301752"/>
          </a:xfrm>
        </p:spPr>
        <p:txBody>
          <a:bodyPr vert="horz" lIns="0" tIns="0" rIns="0" bIns="0" rtlCol="0" anchor="t" anchorCtr="0">
            <a:noAutofit/>
          </a:bodyPr>
          <a:lstStyle>
            <a:lvl1pPr>
              <a:defRPr lang="en-US" sz="600" b="0" baseline="0" dirty="0">
                <a:solidFill>
                  <a:schemeClr val="bg1"/>
                </a:solidFill>
                <a:latin typeface="+mn-lt"/>
                <a:cs typeface="Calibri" panose="020F0502020204030204" pitchFamily="34" charset="0"/>
              </a:defRPr>
            </a:lvl1pPr>
          </a:lstStyle>
          <a:p>
            <a:pPr lvl="0">
              <a:lnSpc>
                <a:spcPct val="90000"/>
              </a:lnSpc>
              <a:spcBef>
                <a:spcPts val="1000"/>
              </a:spcBef>
            </a:pPr>
            <a:r>
              <a:rPr lang="en-US"/>
              <a:t>Copyright 2019 Mercer LLC. All rights reserved.</a:t>
            </a:r>
          </a:p>
        </p:txBody>
      </p:sp>
    </p:spTree>
    <p:extLst>
      <p:ext uri="{BB962C8B-B14F-4D97-AF65-F5344CB8AC3E}">
        <p14:creationId xmlns:p14="http://schemas.microsoft.com/office/powerpoint/2010/main" val="310714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r2 - green + image">
    <p:bg>
      <p:bgPr>
        <a:gradFill>
          <a:gsLst>
            <a:gs pos="100000">
              <a:schemeClr val="accent2"/>
            </a:gs>
            <a:gs pos="30000">
              <a:schemeClr val="accent1"/>
            </a:gs>
          </a:gsLst>
          <a:lin ang="18900000" scaled="1"/>
        </a:gradFill>
        <a:effectLst/>
      </p:bgPr>
    </p:bg>
    <p:spTree>
      <p:nvGrpSpPr>
        <p:cNvPr id="1" name=""/>
        <p:cNvGrpSpPr/>
        <p:nvPr/>
      </p:nvGrpSpPr>
      <p:grpSpPr>
        <a:xfrm>
          <a:off x="0" y="0"/>
          <a:ext cx="0" cy="0"/>
          <a:chOff x="0" y="0"/>
          <a:chExt cx="0" cy="0"/>
        </a:xfrm>
      </p:grpSpPr>
      <p:sp>
        <p:nvSpPr>
          <p:cNvPr id="8" name="ClientName">
            <a:extLst>
              <a:ext uri="{FF2B5EF4-FFF2-40B4-BE49-F238E27FC236}">
                <a16:creationId xmlns:a16="http://schemas.microsoft.com/office/drawing/2014/main" id="{CB700D8A-A58A-B740-B7B6-CB76ABD96467}"/>
              </a:ext>
            </a:extLst>
          </p:cNvPr>
          <p:cNvSpPr txBox="1"/>
          <p:nvPr userDrawn="1">
            <p:custDataLst>
              <p:tags r:id="rId1"/>
            </p:custDataLst>
          </p:nvPr>
        </p:nvSpPr>
        <p:spPr>
          <a:xfrm>
            <a:off x="928114" y="6327775"/>
            <a:ext cx="1645920" cy="184666"/>
          </a:xfrm>
          <a:prstGeom prst="rect">
            <a:avLst/>
          </a:prstGeom>
          <a:noFill/>
        </p:spPr>
        <p:txBody>
          <a:bodyPr wrap="square" lIns="0" tIns="0" rIns="0" bIns="0" rtlCol="0" anchor="t">
            <a:noAutofit/>
          </a:bodyPr>
          <a:lstStyle/>
          <a:p>
            <a:r>
              <a:rPr lang="en-US" sz="1200">
                <a:solidFill>
                  <a:schemeClr val="bg1"/>
                </a:solidFill>
                <a:latin typeface="Mute Light" pitchFamily="2" charset="77"/>
              </a:rPr>
              <a:t>welcome to brighter</a:t>
            </a:r>
          </a:p>
        </p:txBody>
      </p:sp>
      <p:pic>
        <p:nvPicPr>
          <p:cNvPr id="13" name="Picture 12" descr="A close up of a logo&#10;&#10;Description automatically generated">
            <a:extLst>
              <a:ext uri="{FF2B5EF4-FFF2-40B4-BE49-F238E27FC236}">
                <a16:creationId xmlns:a16="http://schemas.microsoft.com/office/drawing/2014/main" id="{90730767-E09B-FE4D-AF82-64238276F6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2186" y="580535"/>
            <a:ext cx="1629040" cy="219456"/>
          </a:xfrm>
          <a:prstGeom prst="rect">
            <a:avLst/>
          </a:prstGeom>
        </p:spPr>
      </p:pic>
      <p:sp>
        <p:nvSpPr>
          <p:cNvPr id="14" name="Text Placeholder 3">
            <a:extLst>
              <a:ext uri="{FF2B5EF4-FFF2-40B4-BE49-F238E27FC236}">
                <a16:creationId xmlns:a16="http://schemas.microsoft.com/office/drawing/2014/main" id="{528A6D0B-07B7-F942-8BE7-2982E12892BD}"/>
              </a:ext>
            </a:extLst>
          </p:cNvPr>
          <p:cNvSpPr>
            <a:spLocks noGrp="1"/>
          </p:cNvSpPr>
          <p:nvPr>
            <p:ph type="body" sz="half" idx="10" hasCustomPrompt="1"/>
          </p:nvPr>
        </p:nvSpPr>
        <p:spPr>
          <a:xfrm>
            <a:off x="911352" y="5211295"/>
            <a:ext cx="7315201" cy="460714"/>
          </a:xfrm>
        </p:spPr>
        <p:txBody>
          <a:bodyPr/>
          <a:lstStyle>
            <a:lvl1pPr marL="0" indent="0">
              <a:lnSpc>
                <a:spcPct val="100000"/>
              </a:lnSpc>
              <a:spcBef>
                <a:spcPts val="0"/>
              </a:spcBef>
              <a:buNone/>
              <a:defRPr sz="1200" b="0"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a:p>
            <a:pPr lvl="0"/>
            <a:r>
              <a:rPr lang="en-US"/>
              <a:t>Job title and location</a:t>
            </a:r>
          </a:p>
        </p:txBody>
      </p:sp>
      <p:sp>
        <p:nvSpPr>
          <p:cNvPr id="15" name="Text Placeholder 3">
            <a:extLst>
              <a:ext uri="{FF2B5EF4-FFF2-40B4-BE49-F238E27FC236}">
                <a16:creationId xmlns:a16="http://schemas.microsoft.com/office/drawing/2014/main" id="{BE0976FA-65C8-594E-B062-7BDB9DD3C03A}"/>
              </a:ext>
            </a:extLst>
          </p:cNvPr>
          <p:cNvSpPr>
            <a:spLocks noGrp="1"/>
          </p:cNvSpPr>
          <p:nvPr>
            <p:ph type="body" sz="half" idx="2" hasCustomPrompt="1"/>
          </p:nvPr>
        </p:nvSpPr>
        <p:spPr>
          <a:xfrm>
            <a:off x="911352" y="4387406"/>
            <a:ext cx="7315201" cy="274320"/>
          </a:xfrm>
        </p:spPr>
        <p:txBody>
          <a:bodyPr/>
          <a:lstStyle>
            <a:lvl1pPr marL="0" indent="0">
              <a:lnSpc>
                <a:spcPct val="100000"/>
              </a:lnSpc>
              <a:spcBef>
                <a:spcPts val="0"/>
              </a:spcBef>
              <a:buNone/>
              <a:defRPr sz="15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Client Name here</a:t>
            </a:r>
          </a:p>
        </p:txBody>
      </p:sp>
      <p:sp>
        <p:nvSpPr>
          <p:cNvPr id="16" name="Text Placeholder 3">
            <a:extLst>
              <a:ext uri="{FF2B5EF4-FFF2-40B4-BE49-F238E27FC236}">
                <a16:creationId xmlns:a16="http://schemas.microsoft.com/office/drawing/2014/main" id="{9C3A5C0F-DF2B-0348-BDBC-5F0E447BE47B}"/>
              </a:ext>
            </a:extLst>
          </p:cNvPr>
          <p:cNvSpPr>
            <a:spLocks noGrp="1"/>
          </p:cNvSpPr>
          <p:nvPr>
            <p:ph type="body" sz="half" idx="14" hasCustomPrompt="1"/>
          </p:nvPr>
        </p:nvSpPr>
        <p:spPr>
          <a:xfrm>
            <a:off x="911352" y="4728214"/>
            <a:ext cx="7315201" cy="274320"/>
          </a:xfrm>
        </p:spPr>
        <p:txBody>
          <a:bodyPr/>
          <a:lstStyle>
            <a:lvl1pPr marL="0" indent="0">
              <a:lnSpc>
                <a:spcPct val="100000"/>
              </a:lnSpc>
              <a:spcBef>
                <a:spcPts val="0"/>
              </a:spcBef>
              <a:buNone/>
              <a:tabLst>
                <a:tab pos="1827213" algn="l"/>
              </a:tabLst>
              <a:defRPr sz="1200" b="0"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Date	Tab to add summary or subtitle</a:t>
            </a:r>
          </a:p>
        </p:txBody>
      </p:sp>
      <p:sp>
        <p:nvSpPr>
          <p:cNvPr id="6" name="Picture Placeholder 5">
            <a:extLst>
              <a:ext uri="{FF2B5EF4-FFF2-40B4-BE49-F238E27FC236}">
                <a16:creationId xmlns:a16="http://schemas.microsoft.com/office/drawing/2014/main" id="{291AA462-1B3B-C544-A863-13A35ED259C4}"/>
              </a:ext>
            </a:extLst>
          </p:cNvPr>
          <p:cNvSpPr>
            <a:spLocks noGrp="1"/>
          </p:cNvSpPr>
          <p:nvPr>
            <p:ph type="pic" sz="quarter" idx="11" hasCustomPrompt="1"/>
          </p:nvPr>
        </p:nvSpPr>
        <p:spPr>
          <a:xfrm>
            <a:off x="2617788" y="0"/>
            <a:ext cx="9574212" cy="6858000"/>
          </a:xfrm>
        </p:spPr>
        <p:txBody>
          <a:bodyPr/>
          <a:lstStyle>
            <a:lvl1pPr>
              <a:defRPr sz="1200">
                <a:solidFill>
                  <a:schemeClr val="bg1"/>
                </a:solidFill>
              </a:defRPr>
            </a:lvl1pPr>
          </a:lstStyle>
          <a:p>
            <a:r>
              <a:rPr lang="en-US"/>
              <a:t>Click on icon to place image. Please make sure it does not cover the logo. Send image to back. Delete placeholder if not using.</a:t>
            </a:r>
          </a:p>
        </p:txBody>
      </p:sp>
      <p:sp>
        <p:nvSpPr>
          <p:cNvPr id="11" name="Subtitle 2">
            <a:extLst>
              <a:ext uri="{FF2B5EF4-FFF2-40B4-BE49-F238E27FC236}">
                <a16:creationId xmlns:a16="http://schemas.microsoft.com/office/drawing/2014/main" id="{F80A0BE3-75B3-424F-94B3-47FF98850438}"/>
              </a:ext>
            </a:extLst>
          </p:cNvPr>
          <p:cNvSpPr>
            <a:spLocks noGrp="1"/>
          </p:cNvSpPr>
          <p:nvPr>
            <p:ph type="subTitle" idx="1"/>
          </p:nvPr>
        </p:nvSpPr>
        <p:spPr>
          <a:xfrm>
            <a:off x="914400" y="1993392"/>
            <a:ext cx="10058400" cy="640080"/>
          </a:xfrm>
        </p:spPr>
        <p:txBody>
          <a:bodyPr/>
          <a:lstStyle>
            <a:lvl1pPr marL="0" indent="0" algn="l">
              <a:buNone/>
              <a:defRPr sz="3900" b="0" i="0">
                <a:solidFill>
                  <a:schemeClr val="bg1"/>
                </a:solidFill>
                <a:latin typeface="Mute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itle 1">
            <a:extLst>
              <a:ext uri="{FF2B5EF4-FFF2-40B4-BE49-F238E27FC236}">
                <a16:creationId xmlns:a16="http://schemas.microsoft.com/office/drawing/2014/main" id="{40FB46FE-2E1B-8D47-954D-C1583764BF2C}"/>
              </a:ext>
            </a:extLst>
          </p:cNvPr>
          <p:cNvSpPr>
            <a:spLocks noGrp="1"/>
          </p:cNvSpPr>
          <p:nvPr>
            <p:ph type="ctrTitle" hasCustomPrompt="1"/>
          </p:nvPr>
        </p:nvSpPr>
        <p:spPr>
          <a:xfrm>
            <a:off x="911352" y="2551065"/>
            <a:ext cx="10058400" cy="1913182"/>
          </a:xfrm>
        </p:spPr>
        <p:txBody>
          <a:bodyPr anchor="t" anchorCtr="0"/>
          <a:lstStyle>
            <a:lvl1pPr algn="l">
              <a:lnSpc>
                <a:spcPct val="80000"/>
              </a:lnSpc>
              <a:defRPr sz="13000">
                <a:solidFill>
                  <a:schemeClr val="bg1"/>
                </a:solidFill>
              </a:defRPr>
            </a:lvl1pPr>
          </a:lstStyle>
          <a:p>
            <a:r>
              <a:rPr lang="en-US"/>
              <a:t>title</a:t>
            </a:r>
          </a:p>
        </p:txBody>
      </p:sp>
      <p:sp>
        <p:nvSpPr>
          <p:cNvPr id="18" name="Text Placeholder 3">
            <a:extLst>
              <a:ext uri="{FF2B5EF4-FFF2-40B4-BE49-F238E27FC236}">
                <a16:creationId xmlns:a16="http://schemas.microsoft.com/office/drawing/2014/main" id="{E963791D-182A-B445-B9BC-33BEAEA9A618}"/>
              </a:ext>
            </a:extLst>
          </p:cNvPr>
          <p:cNvSpPr>
            <a:spLocks noGrp="1"/>
          </p:cNvSpPr>
          <p:nvPr>
            <p:ph type="body" sz="half" idx="13" hasCustomPrompt="1"/>
          </p:nvPr>
        </p:nvSpPr>
        <p:spPr>
          <a:xfrm>
            <a:off x="6096000" y="6332681"/>
            <a:ext cx="3886200" cy="301752"/>
          </a:xfrm>
        </p:spPr>
        <p:txBody>
          <a:bodyPr vert="horz" lIns="0" tIns="0" rIns="0" bIns="0" rtlCol="0" anchor="t" anchorCtr="0">
            <a:noAutofit/>
          </a:bodyPr>
          <a:lstStyle>
            <a:lvl1pPr>
              <a:defRPr lang="en-US" sz="600" b="0" baseline="0" dirty="0">
                <a:solidFill>
                  <a:schemeClr val="bg1"/>
                </a:solidFill>
                <a:latin typeface="+mn-lt"/>
                <a:cs typeface="Calibri" panose="020F0502020204030204" pitchFamily="34" charset="0"/>
              </a:defRPr>
            </a:lvl1pPr>
          </a:lstStyle>
          <a:p>
            <a:pPr lvl="0">
              <a:lnSpc>
                <a:spcPct val="90000"/>
              </a:lnSpc>
              <a:spcBef>
                <a:spcPts val="1000"/>
              </a:spcBef>
            </a:pPr>
            <a:r>
              <a:rPr lang="en-US" dirty="0"/>
              <a:t>Copyright 2020 Mercer LLC. All rights reserved.</a:t>
            </a:r>
          </a:p>
        </p:txBody>
      </p:sp>
    </p:spTree>
    <p:extLst>
      <p:ext uri="{BB962C8B-B14F-4D97-AF65-F5344CB8AC3E}">
        <p14:creationId xmlns:p14="http://schemas.microsoft.com/office/powerpoint/2010/main" val="29177923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itle slide r2 - white + image">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9456DF8E-788E-48F6-8301-F537B4C8C15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2" name="Objekt 1" hidden="1">
                        <a:extLst>
                          <a:ext uri="{FF2B5EF4-FFF2-40B4-BE49-F238E27FC236}">
                            <a16:creationId xmlns:a16="http://schemas.microsoft.com/office/drawing/2014/main" id="{9456DF8E-788E-48F6-8301-F537B4C8C1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Text Placeholder 3">
            <a:extLst>
              <a:ext uri="{FF2B5EF4-FFF2-40B4-BE49-F238E27FC236}">
                <a16:creationId xmlns:a16="http://schemas.microsoft.com/office/drawing/2014/main" id="{6056BA7F-F054-A749-8E5E-B9EAF3039288}"/>
              </a:ext>
            </a:extLst>
          </p:cNvPr>
          <p:cNvSpPr>
            <a:spLocks noGrp="1"/>
          </p:cNvSpPr>
          <p:nvPr>
            <p:ph type="body" sz="half" idx="10" hasCustomPrompt="1"/>
          </p:nvPr>
        </p:nvSpPr>
        <p:spPr>
          <a:xfrm>
            <a:off x="911352" y="5211295"/>
            <a:ext cx="7315201" cy="460714"/>
          </a:xfrm>
        </p:spPr>
        <p:txBody>
          <a:bodyPr/>
          <a:lstStyle>
            <a:lvl1pPr marL="0" indent="0">
              <a:lnSpc>
                <a:spcPct val="100000"/>
              </a:lnSpc>
              <a:spcBef>
                <a:spcPts val="0"/>
              </a:spcBef>
              <a:buNone/>
              <a:defRPr sz="1200" b="0" i="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a:p>
            <a:pPr lvl="0"/>
            <a:r>
              <a:rPr lang="en-US"/>
              <a:t>Job title and location</a:t>
            </a:r>
          </a:p>
        </p:txBody>
      </p:sp>
      <p:sp>
        <p:nvSpPr>
          <p:cNvPr id="18" name="Text Placeholder 3">
            <a:extLst>
              <a:ext uri="{FF2B5EF4-FFF2-40B4-BE49-F238E27FC236}">
                <a16:creationId xmlns:a16="http://schemas.microsoft.com/office/drawing/2014/main" id="{78596C6D-52DF-ED41-A98F-B856C89DC195}"/>
              </a:ext>
            </a:extLst>
          </p:cNvPr>
          <p:cNvSpPr>
            <a:spLocks noGrp="1"/>
          </p:cNvSpPr>
          <p:nvPr>
            <p:ph type="body" sz="half" idx="2" hasCustomPrompt="1"/>
          </p:nvPr>
        </p:nvSpPr>
        <p:spPr>
          <a:xfrm>
            <a:off x="911352" y="4387406"/>
            <a:ext cx="7315201" cy="274320"/>
          </a:xfrm>
        </p:spPr>
        <p:txBody>
          <a:bodyPr/>
          <a:lstStyle>
            <a:lvl1pPr marL="0" indent="0">
              <a:lnSpc>
                <a:spcPct val="100000"/>
              </a:lnSpc>
              <a:spcBef>
                <a:spcPts val="0"/>
              </a:spcBef>
              <a:buNone/>
              <a:defRPr sz="15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Client Name here</a:t>
            </a:r>
          </a:p>
        </p:txBody>
      </p:sp>
      <p:sp>
        <p:nvSpPr>
          <p:cNvPr id="19" name="Text Placeholder 3">
            <a:extLst>
              <a:ext uri="{FF2B5EF4-FFF2-40B4-BE49-F238E27FC236}">
                <a16:creationId xmlns:a16="http://schemas.microsoft.com/office/drawing/2014/main" id="{F17949B7-08CA-9A4A-BF37-88B7D5F2C9AD}"/>
              </a:ext>
            </a:extLst>
          </p:cNvPr>
          <p:cNvSpPr>
            <a:spLocks noGrp="1"/>
          </p:cNvSpPr>
          <p:nvPr>
            <p:ph type="body" sz="half" idx="14" hasCustomPrompt="1"/>
          </p:nvPr>
        </p:nvSpPr>
        <p:spPr>
          <a:xfrm>
            <a:off x="911352" y="4728214"/>
            <a:ext cx="7315201" cy="274320"/>
          </a:xfrm>
        </p:spPr>
        <p:txBody>
          <a:bodyPr/>
          <a:lstStyle>
            <a:lvl1pPr marL="0" indent="0">
              <a:lnSpc>
                <a:spcPct val="100000"/>
              </a:lnSpc>
              <a:spcBef>
                <a:spcPts val="0"/>
              </a:spcBef>
              <a:buNone/>
              <a:tabLst>
                <a:tab pos="1827213" algn="l"/>
              </a:tabLst>
              <a:defRPr sz="1200" b="0" i="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Date	Tab to add summary or subtitle</a:t>
            </a:r>
          </a:p>
        </p:txBody>
      </p:sp>
      <p:sp>
        <p:nvSpPr>
          <p:cNvPr id="9" name="ClientName">
            <a:extLst>
              <a:ext uri="{FF2B5EF4-FFF2-40B4-BE49-F238E27FC236}">
                <a16:creationId xmlns:a16="http://schemas.microsoft.com/office/drawing/2014/main" id="{8930BE77-43A7-F943-88BD-5AD5E9CA183C}"/>
              </a:ext>
            </a:extLst>
          </p:cNvPr>
          <p:cNvSpPr txBox="1"/>
          <p:nvPr>
            <p:custDataLst>
              <p:tags r:id="rId2"/>
            </p:custDataLst>
          </p:nvPr>
        </p:nvSpPr>
        <p:spPr>
          <a:xfrm>
            <a:off x="928114" y="6327775"/>
            <a:ext cx="1645920" cy="184666"/>
          </a:xfrm>
          <a:prstGeom prst="rect">
            <a:avLst/>
          </a:prstGeom>
          <a:noFill/>
        </p:spPr>
        <p:txBody>
          <a:bodyPr wrap="square" lIns="0" tIns="0" rIns="0" bIns="0" rtlCol="0" anchor="t">
            <a:noAutofit/>
          </a:bodyPr>
          <a:lstStyle/>
          <a:p>
            <a:r>
              <a:rPr lang="en-US" sz="1200" dirty="0">
                <a:solidFill>
                  <a:schemeClr val="tx2"/>
                </a:solidFill>
                <a:latin typeface="Mute Light" pitchFamily="2" charset="77"/>
              </a:rPr>
              <a:t>welcome to brighter</a:t>
            </a:r>
          </a:p>
        </p:txBody>
      </p:sp>
      <p:pic>
        <p:nvPicPr>
          <p:cNvPr id="13" name="Picture 12">
            <a:extLst>
              <a:ext uri="{FF2B5EF4-FFF2-40B4-BE49-F238E27FC236}">
                <a16:creationId xmlns:a16="http://schemas.microsoft.com/office/drawing/2014/main" id="{9A7CCC7F-2833-F843-9612-30365A3A56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0779" y="580535"/>
            <a:ext cx="1637482" cy="219456"/>
          </a:xfrm>
          <a:prstGeom prst="rect">
            <a:avLst/>
          </a:prstGeom>
        </p:spPr>
      </p:pic>
      <p:sp>
        <p:nvSpPr>
          <p:cNvPr id="6" name="Picture Placeholder 5">
            <a:extLst>
              <a:ext uri="{FF2B5EF4-FFF2-40B4-BE49-F238E27FC236}">
                <a16:creationId xmlns:a16="http://schemas.microsoft.com/office/drawing/2014/main" id="{291AA462-1B3B-C544-A863-13A35ED259C4}"/>
              </a:ext>
            </a:extLst>
          </p:cNvPr>
          <p:cNvSpPr>
            <a:spLocks noGrp="1"/>
          </p:cNvSpPr>
          <p:nvPr>
            <p:ph type="pic" sz="quarter" idx="11" hasCustomPrompt="1"/>
          </p:nvPr>
        </p:nvSpPr>
        <p:spPr>
          <a:xfrm>
            <a:off x="2617788" y="0"/>
            <a:ext cx="9574212" cy="6858000"/>
          </a:xfrm>
        </p:spPr>
        <p:txBody>
          <a:bodyPr/>
          <a:lstStyle>
            <a:lvl1pPr>
              <a:defRPr sz="1200"/>
            </a:lvl1pPr>
          </a:lstStyle>
          <a:p>
            <a:r>
              <a:rPr lang="en-US" dirty="0"/>
              <a:t>Click on icon to place image. Please make sure it does not cover the logo. Send image to back. Delete placeholder if not using.</a:t>
            </a:r>
          </a:p>
        </p:txBody>
      </p:sp>
      <p:sp>
        <p:nvSpPr>
          <p:cNvPr id="11" name="Title 1">
            <a:extLst>
              <a:ext uri="{FF2B5EF4-FFF2-40B4-BE49-F238E27FC236}">
                <a16:creationId xmlns:a16="http://schemas.microsoft.com/office/drawing/2014/main" id="{3FC9CF22-A855-6447-B264-4CED7AFD7FAC}"/>
              </a:ext>
            </a:extLst>
          </p:cNvPr>
          <p:cNvSpPr>
            <a:spLocks noGrp="1"/>
          </p:cNvSpPr>
          <p:nvPr>
            <p:ph type="ctrTitle" hasCustomPrompt="1"/>
          </p:nvPr>
        </p:nvSpPr>
        <p:spPr>
          <a:xfrm>
            <a:off x="911352" y="2551065"/>
            <a:ext cx="10058400" cy="1913182"/>
          </a:xfrm>
        </p:spPr>
        <p:txBody>
          <a:bodyPr anchor="t" anchorCtr="0"/>
          <a:lstStyle>
            <a:lvl1pPr algn="l">
              <a:lnSpc>
                <a:spcPct val="80000"/>
              </a:lnSpc>
              <a:defRPr sz="13000">
                <a:gradFill>
                  <a:gsLst>
                    <a:gs pos="100000">
                      <a:schemeClr val="accent1"/>
                    </a:gs>
                    <a:gs pos="0">
                      <a:schemeClr val="accent2"/>
                    </a:gs>
                  </a:gsLst>
                  <a:lin ang="7200000" scaled="0"/>
                </a:gradFill>
              </a:defRPr>
            </a:lvl1pPr>
          </a:lstStyle>
          <a:p>
            <a:r>
              <a:rPr lang="en-US"/>
              <a:t>title</a:t>
            </a:r>
          </a:p>
        </p:txBody>
      </p:sp>
      <p:sp>
        <p:nvSpPr>
          <p:cNvPr id="14" name="Subtitle 2">
            <a:extLst>
              <a:ext uri="{FF2B5EF4-FFF2-40B4-BE49-F238E27FC236}">
                <a16:creationId xmlns:a16="http://schemas.microsoft.com/office/drawing/2014/main" id="{501F5A96-98A0-9849-981E-354CF8CDA5B3}"/>
              </a:ext>
            </a:extLst>
          </p:cNvPr>
          <p:cNvSpPr>
            <a:spLocks noGrp="1"/>
          </p:cNvSpPr>
          <p:nvPr>
            <p:ph type="subTitle" idx="1" hasCustomPrompt="1"/>
          </p:nvPr>
        </p:nvSpPr>
        <p:spPr>
          <a:xfrm>
            <a:off x="914400" y="1993392"/>
            <a:ext cx="10058400" cy="640080"/>
          </a:xfrm>
        </p:spPr>
        <p:txBody>
          <a:bodyPr/>
          <a:lstStyle>
            <a:lvl1pPr marL="0" indent="0" algn="l">
              <a:buNone/>
              <a:defRPr sz="3900" b="0" i="0">
                <a:solidFill>
                  <a:schemeClr val="accent1"/>
                </a:solidFill>
                <a:latin typeface="Mute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 Placeholder 3">
            <a:extLst>
              <a:ext uri="{FF2B5EF4-FFF2-40B4-BE49-F238E27FC236}">
                <a16:creationId xmlns:a16="http://schemas.microsoft.com/office/drawing/2014/main" id="{1FDBBAD8-2D91-D84E-8A3E-1AE519EB1572}"/>
              </a:ext>
            </a:extLst>
          </p:cNvPr>
          <p:cNvSpPr>
            <a:spLocks noGrp="1"/>
          </p:cNvSpPr>
          <p:nvPr>
            <p:ph type="body" sz="half" idx="13" hasCustomPrompt="1"/>
          </p:nvPr>
        </p:nvSpPr>
        <p:spPr>
          <a:xfrm>
            <a:off x="6096000" y="6332681"/>
            <a:ext cx="3886200" cy="301752"/>
          </a:xfrm>
        </p:spPr>
        <p:txBody>
          <a:bodyPr vert="horz" lIns="0" tIns="0" rIns="0" bIns="0" rtlCol="0" anchor="t" anchorCtr="0">
            <a:noAutofit/>
          </a:bodyPr>
          <a:lstStyle>
            <a:lvl1pPr>
              <a:defRPr lang="en-US" sz="600" b="0" baseline="0" dirty="0">
                <a:solidFill>
                  <a:schemeClr val="bg2"/>
                </a:solidFill>
                <a:latin typeface="+mn-lt"/>
                <a:cs typeface="Calibri" panose="020F0502020204030204" pitchFamily="34" charset="0"/>
              </a:defRPr>
            </a:lvl1pPr>
          </a:lstStyle>
          <a:p>
            <a:pPr lvl="0">
              <a:lnSpc>
                <a:spcPct val="90000"/>
              </a:lnSpc>
              <a:spcBef>
                <a:spcPts val="1000"/>
              </a:spcBef>
            </a:pPr>
            <a:r>
              <a:rPr lang="en-US"/>
              <a:t>Copyright 2019 Mercer LLC. All rights reserved.</a:t>
            </a:r>
          </a:p>
        </p:txBody>
      </p:sp>
    </p:spTree>
    <p:extLst>
      <p:ext uri="{BB962C8B-B14F-4D97-AF65-F5344CB8AC3E}">
        <p14:creationId xmlns:p14="http://schemas.microsoft.com/office/powerpoint/2010/main" val="36691160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itle slide r2 - green + image">
    <p:bg>
      <p:bgPr>
        <a:gradFill>
          <a:gsLst>
            <a:gs pos="100000">
              <a:schemeClr val="accent2"/>
            </a:gs>
            <a:gs pos="30000">
              <a:schemeClr val="accent1"/>
            </a:gs>
          </a:gsLst>
          <a:lin ang="18900000" scaled="1"/>
        </a:gradFill>
        <a:effectLst/>
      </p:bgPr>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DCAF984E-E34E-40D4-A14C-F7C07AB34A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2" name="Objekt 1" hidden="1">
                        <a:extLst>
                          <a:ext uri="{FF2B5EF4-FFF2-40B4-BE49-F238E27FC236}">
                            <a16:creationId xmlns:a16="http://schemas.microsoft.com/office/drawing/2014/main" id="{DCAF984E-E34E-40D4-A14C-F7C07AB34A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ClientName">
            <a:extLst>
              <a:ext uri="{FF2B5EF4-FFF2-40B4-BE49-F238E27FC236}">
                <a16:creationId xmlns:a16="http://schemas.microsoft.com/office/drawing/2014/main" id="{CB700D8A-A58A-B740-B7B6-CB76ABD96467}"/>
              </a:ext>
            </a:extLst>
          </p:cNvPr>
          <p:cNvSpPr txBox="1"/>
          <p:nvPr>
            <p:custDataLst>
              <p:tags r:id="rId2"/>
            </p:custDataLst>
          </p:nvPr>
        </p:nvSpPr>
        <p:spPr>
          <a:xfrm>
            <a:off x="928114" y="6327775"/>
            <a:ext cx="1645920" cy="184666"/>
          </a:xfrm>
          <a:prstGeom prst="rect">
            <a:avLst/>
          </a:prstGeom>
          <a:noFill/>
        </p:spPr>
        <p:txBody>
          <a:bodyPr wrap="square" lIns="0" tIns="0" rIns="0" bIns="0" rtlCol="0" anchor="t">
            <a:noAutofit/>
          </a:bodyPr>
          <a:lstStyle/>
          <a:p>
            <a:r>
              <a:rPr lang="en-US" sz="1200" dirty="0">
                <a:solidFill>
                  <a:schemeClr val="bg1"/>
                </a:solidFill>
                <a:latin typeface="Mute Light" pitchFamily="2" charset="77"/>
              </a:rPr>
              <a:t>welcome to brighter</a:t>
            </a:r>
          </a:p>
        </p:txBody>
      </p:sp>
      <p:pic>
        <p:nvPicPr>
          <p:cNvPr id="13" name="Picture 12" descr="A close up of a logo&#10;&#10;Description automatically generated">
            <a:extLst>
              <a:ext uri="{FF2B5EF4-FFF2-40B4-BE49-F238E27FC236}">
                <a16:creationId xmlns:a16="http://schemas.microsoft.com/office/drawing/2014/main" id="{90730767-E09B-FE4D-AF82-64238276F6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2186" y="580535"/>
            <a:ext cx="1629040" cy="219456"/>
          </a:xfrm>
          <a:prstGeom prst="rect">
            <a:avLst/>
          </a:prstGeom>
        </p:spPr>
      </p:pic>
      <p:sp>
        <p:nvSpPr>
          <p:cNvPr id="14" name="Text Placeholder 3">
            <a:extLst>
              <a:ext uri="{FF2B5EF4-FFF2-40B4-BE49-F238E27FC236}">
                <a16:creationId xmlns:a16="http://schemas.microsoft.com/office/drawing/2014/main" id="{528A6D0B-07B7-F942-8BE7-2982E12892BD}"/>
              </a:ext>
            </a:extLst>
          </p:cNvPr>
          <p:cNvSpPr>
            <a:spLocks noGrp="1"/>
          </p:cNvSpPr>
          <p:nvPr>
            <p:ph type="body" sz="half" idx="10" hasCustomPrompt="1"/>
          </p:nvPr>
        </p:nvSpPr>
        <p:spPr>
          <a:xfrm>
            <a:off x="911352" y="5211295"/>
            <a:ext cx="7315201" cy="460714"/>
          </a:xfrm>
        </p:spPr>
        <p:txBody>
          <a:bodyPr/>
          <a:lstStyle>
            <a:lvl1pPr marL="0" indent="0">
              <a:lnSpc>
                <a:spcPct val="100000"/>
              </a:lnSpc>
              <a:spcBef>
                <a:spcPts val="0"/>
              </a:spcBef>
              <a:buNone/>
              <a:defRPr sz="1200" b="0"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a:p>
            <a:pPr lvl="0"/>
            <a:r>
              <a:rPr lang="en-US"/>
              <a:t>Job title and location</a:t>
            </a:r>
          </a:p>
        </p:txBody>
      </p:sp>
      <p:sp>
        <p:nvSpPr>
          <p:cNvPr id="15" name="Text Placeholder 3">
            <a:extLst>
              <a:ext uri="{FF2B5EF4-FFF2-40B4-BE49-F238E27FC236}">
                <a16:creationId xmlns:a16="http://schemas.microsoft.com/office/drawing/2014/main" id="{BE0976FA-65C8-594E-B062-7BDB9DD3C03A}"/>
              </a:ext>
            </a:extLst>
          </p:cNvPr>
          <p:cNvSpPr>
            <a:spLocks noGrp="1"/>
          </p:cNvSpPr>
          <p:nvPr>
            <p:ph type="body" sz="half" idx="2" hasCustomPrompt="1"/>
          </p:nvPr>
        </p:nvSpPr>
        <p:spPr>
          <a:xfrm>
            <a:off x="911352" y="4387406"/>
            <a:ext cx="7315201" cy="274320"/>
          </a:xfrm>
        </p:spPr>
        <p:txBody>
          <a:bodyPr/>
          <a:lstStyle>
            <a:lvl1pPr marL="0" indent="0">
              <a:lnSpc>
                <a:spcPct val="100000"/>
              </a:lnSpc>
              <a:spcBef>
                <a:spcPts val="0"/>
              </a:spcBef>
              <a:buNone/>
              <a:defRPr sz="15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Client Name here</a:t>
            </a:r>
          </a:p>
        </p:txBody>
      </p:sp>
      <p:sp>
        <p:nvSpPr>
          <p:cNvPr id="16" name="Text Placeholder 3">
            <a:extLst>
              <a:ext uri="{FF2B5EF4-FFF2-40B4-BE49-F238E27FC236}">
                <a16:creationId xmlns:a16="http://schemas.microsoft.com/office/drawing/2014/main" id="{9C3A5C0F-DF2B-0348-BDBC-5F0E447BE47B}"/>
              </a:ext>
            </a:extLst>
          </p:cNvPr>
          <p:cNvSpPr>
            <a:spLocks noGrp="1"/>
          </p:cNvSpPr>
          <p:nvPr>
            <p:ph type="body" sz="half" idx="14" hasCustomPrompt="1"/>
          </p:nvPr>
        </p:nvSpPr>
        <p:spPr>
          <a:xfrm>
            <a:off x="911352" y="4728214"/>
            <a:ext cx="7315201" cy="274320"/>
          </a:xfrm>
        </p:spPr>
        <p:txBody>
          <a:bodyPr/>
          <a:lstStyle>
            <a:lvl1pPr marL="0" indent="0">
              <a:lnSpc>
                <a:spcPct val="100000"/>
              </a:lnSpc>
              <a:spcBef>
                <a:spcPts val="0"/>
              </a:spcBef>
              <a:buNone/>
              <a:tabLst>
                <a:tab pos="1827213" algn="l"/>
              </a:tabLst>
              <a:defRPr sz="1200" b="0"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Date	Tab to add summary or subtitle</a:t>
            </a:r>
          </a:p>
        </p:txBody>
      </p:sp>
      <p:sp>
        <p:nvSpPr>
          <p:cNvPr id="6" name="Picture Placeholder 5">
            <a:extLst>
              <a:ext uri="{FF2B5EF4-FFF2-40B4-BE49-F238E27FC236}">
                <a16:creationId xmlns:a16="http://schemas.microsoft.com/office/drawing/2014/main" id="{291AA462-1B3B-C544-A863-13A35ED259C4}"/>
              </a:ext>
            </a:extLst>
          </p:cNvPr>
          <p:cNvSpPr>
            <a:spLocks noGrp="1"/>
          </p:cNvSpPr>
          <p:nvPr>
            <p:ph type="pic" sz="quarter" idx="11" hasCustomPrompt="1"/>
          </p:nvPr>
        </p:nvSpPr>
        <p:spPr>
          <a:xfrm>
            <a:off x="2617788" y="0"/>
            <a:ext cx="9574212" cy="6858000"/>
          </a:xfrm>
        </p:spPr>
        <p:txBody>
          <a:bodyPr/>
          <a:lstStyle>
            <a:lvl1pPr>
              <a:defRPr sz="1200">
                <a:solidFill>
                  <a:schemeClr val="bg1"/>
                </a:solidFill>
              </a:defRPr>
            </a:lvl1pPr>
          </a:lstStyle>
          <a:p>
            <a:r>
              <a:rPr lang="en-US" dirty="0"/>
              <a:t>Click on icon to place image. Please make sure it does not cover the logo. Send image to back. Delete placeholder if not using.</a:t>
            </a:r>
          </a:p>
        </p:txBody>
      </p:sp>
      <p:sp>
        <p:nvSpPr>
          <p:cNvPr id="11" name="Subtitle 2">
            <a:extLst>
              <a:ext uri="{FF2B5EF4-FFF2-40B4-BE49-F238E27FC236}">
                <a16:creationId xmlns:a16="http://schemas.microsoft.com/office/drawing/2014/main" id="{F80A0BE3-75B3-424F-94B3-47FF98850438}"/>
              </a:ext>
            </a:extLst>
          </p:cNvPr>
          <p:cNvSpPr>
            <a:spLocks noGrp="1"/>
          </p:cNvSpPr>
          <p:nvPr>
            <p:ph type="subTitle" idx="1" hasCustomPrompt="1"/>
          </p:nvPr>
        </p:nvSpPr>
        <p:spPr>
          <a:xfrm>
            <a:off x="914400" y="1993392"/>
            <a:ext cx="10058400" cy="640080"/>
          </a:xfrm>
        </p:spPr>
        <p:txBody>
          <a:bodyPr/>
          <a:lstStyle>
            <a:lvl1pPr marL="0" indent="0" algn="l">
              <a:buNone/>
              <a:defRPr sz="3900" b="0" i="0">
                <a:solidFill>
                  <a:schemeClr val="bg1"/>
                </a:solidFill>
                <a:latin typeface="Mute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itle 1">
            <a:extLst>
              <a:ext uri="{FF2B5EF4-FFF2-40B4-BE49-F238E27FC236}">
                <a16:creationId xmlns:a16="http://schemas.microsoft.com/office/drawing/2014/main" id="{40FB46FE-2E1B-8D47-954D-C1583764BF2C}"/>
              </a:ext>
            </a:extLst>
          </p:cNvPr>
          <p:cNvSpPr>
            <a:spLocks noGrp="1"/>
          </p:cNvSpPr>
          <p:nvPr>
            <p:ph type="ctrTitle" hasCustomPrompt="1"/>
          </p:nvPr>
        </p:nvSpPr>
        <p:spPr>
          <a:xfrm>
            <a:off x="911352" y="2551065"/>
            <a:ext cx="10058400" cy="1913182"/>
          </a:xfrm>
        </p:spPr>
        <p:txBody>
          <a:bodyPr anchor="t" anchorCtr="0"/>
          <a:lstStyle>
            <a:lvl1pPr algn="l">
              <a:lnSpc>
                <a:spcPct val="80000"/>
              </a:lnSpc>
              <a:defRPr sz="13000">
                <a:solidFill>
                  <a:schemeClr val="bg1"/>
                </a:solidFill>
              </a:defRPr>
            </a:lvl1pPr>
          </a:lstStyle>
          <a:p>
            <a:r>
              <a:rPr lang="en-US"/>
              <a:t>title</a:t>
            </a:r>
          </a:p>
        </p:txBody>
      </p:sp>
      <p:sp>
        <p:nvSpPr>
          <p:cNvPr id="18" name="Text Placeholder 3">
            <a:extLst>
              <a:ext uri="{FF2B5EF4-FFF2-40B4-BE49-F238E27FC236}">
                <a16:creationId xmlns:a16="http://schemas.microsoft.com/office/drawing/2014/main" id="{F4AE766F-15E5-1743-8CA4-78A1822987ED}"/>
              </a:ext>
            </a:extLst>
          </p:cNvPr>
          <p:cNvSpPr>
            <a:spLocks noGrp="1"/>
          </p:cNvSpPr>
          <p:nvPr>
            <p:ph type="body" sz="half" idx="13" hasCustomPrompt="1"/>
          </p:nvPr>
        </p:nvSpPr>
        <p:spPr>
          <a:xfrm>
            <a:off x="6096000" y="6332681"/>
            <a:ext cx="3886200" cy="301752"/>
          </a:xfrm>
        </p:spPr>
        <p:txBody>
          <a:bodyPr vert="horz" lIns="0" tIns="0" rIns="0" bIns="0" rtlCol="0" anchor="t" anchorCtr="0">
            <a:noAutofit/>
          </a:bodyPr>
          <a:lstStyle>
            <a:lvl1pPr>
              <a:defRPr lang="en-US" sz="600" b="0" baseline="0" dirty="0">
                <a:solidFill>
                  <a:schemeClr val="bg1"/>
                </a:solidFill>
                <a:latin typeface="+mn-lt"/>
                <a:cs typeface="Calibri" panose="020F0502020204030204" pitchFamily="34" charset="0"/>
              </a:defRPr>
            </a:lvl1pPr>
          </a:lstStyle>
          <a:p>
            <a:pPr lvl="0">
              <a:lnSpc>
                <a:spcPct val="90000"/>
              </a:lnSpc>
              <a:spcBef>
                <a:spcPts val="1000"/>
              </a:spcBef>
            </a:pPr>
            <a:r>
              <a:rPr lang="en-US"/>
              <a:t>Copyright 2019 Mercer LLC. All rights reserved.</a:t>
            </a:r>
          </a:p>
        </p:txBody>
      </p:sp>
    </p:spTree>
    <p:extLst>
      <p:ext uri="{BB962C8B-B14F-4D97-AF65-F5344CB8AC3E}">
        <p14:creationId xmlns:p14="http://schemas.microsoft.com/office/powerpoint/2010/main" val="26656045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itle slide r3 - white + image">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5A8063BA-0659-4310-A8F6-5B5C8EA83AB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95" imgH="396" progId="TCLayout.ActiveDocument.1">
                  <p:embed/>
                </p:oleObj>
              </mc:Choice>
              <mc:Fallback>
                <p:oleObj name="think-cell Folie" r:id="rId5" imgW="395" imgH="396" progId="TCLayout.ActiveDocument.1">
                  <p:embed/>
                  <p:pic>
                    <p:nvPicPr>
                      <p:cNvPr id="3" name="Objekt 2" hidden="1">
                        <a:extLst>
                          <a:ext uri="{FF2B5EF4-FFF2-40B4-BE49-F238E27FC236}">
                            <a16:creationId xmlns:a16="http://schemas.microsoft.com/office/drawing/2014/main" id="{5A8063BA-0659-4310-A8F6-5B5C8EA83AB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B0C41C63-720E-4D30-B868-B15E2FB4DA60}"/>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9000" b="1" i="0" baseline="0" dirty="0">
              <a:latin typeface="Grifo S" panose="02050803090505060204" pitchFamily="18" charset="0"/>
              <a:ea typeface="+mj-ea"/>
              <a:cs typeface="+mj-cs"/>
              <a:sym typeface="Grifo S" panose="02050803090505060204" pitchFamily="18" charset="0"/>
            </a:endParaRPr>
          </a:p>
        </p:txBody>
      </p:sp>
      <p:sp>
        <p:nvSpPr>
          <p:cNvPr id="9" name="ClientName">
            <a:extLst>
              <a:ext uri="{FF2B5EF4-FFF2-40B4-BE49-F238E27FC236}">
                <a16:creationId xmlns:a16="http://schemas.microsoft.com/office/drawing/2014/main" id="{F453F010-B933-7144-A36B-101D923D71A1}"/>
              </a:ext>
            </a:extLst>
          </p:cNvPr>
          <p:cNvSpPr txBox="1"/>
          <p:nvPr>
            <p:custDataLst>
              <p:tags r:id="rId3"/>
            </p:custDataLst>
          </p:nvPr>
        </p:nvSpPr>
        <p:spPr>
          <a:xfrm>
            <a:off x="928114" y="6327775"/>
            <a:ext cx="1645920" cy="184666"/>
          </a:xfrm>
          <a:prstGeom prst="rect">
            <a:avLst/>
          </a:prstGeom>
          <a:noFill/>
        </p:spPr>
        <p:txBody>
          <a:bodyPr wrap="square" lIns="0" tIns="0" rIns="0" bIns="0" rtlCol="0" anchor="t">
            <a:noAutofit/>
          </a:bodyPr>
          <a:lstStyle/>
          <a:p>
            <a:r>
              <a:rPr lang="en-US" sz="1200" dirty="0">
                <a:solidFill>
                  <a:schemeClr val="tx2"/>
                </a:solidFill>
                <a:latin typeface="Mute Light" pitchFamily="2" charset="77"/>
              </a:rPr>
              <a:t>welcome to brighter</a:t>
            </a:r>
          </a:p>
        </p:txBody>
      </p:sp>
      <p:pic>
        <p:nvPicPr>
          <p:cNvPr id="12" name="Picture 11">
            <a:extLst>
              <a:ext uri="{FF2B5EF4-FFF2-40B4-BE49-F238E27FC236}">
                <a16:creationId xmlns:a16="http://schemas.microsoft.com/office/drawing/2014/main" id="{79A2CAB4-180B-0042-93CD-C309FD71F67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0779" y="580535"/>
            <a:ext cx="1637482" cy="219456"/>
          </a:xfrm>
          <a:prstGeom prst="rect">
            <a:avLst/>
          </a:prstGeom>
        </p:spPr>
      </p:pic>
      <p:sp>
        <p:nvSpPr>
          <p:cNvPr id="13" name="Text Placeholder 3">
            <a:extLst>
              <a:ext uri="{FF2B5EF4-FFF2-40B4-BE49-F238E27FC236}">
                <a16:creationId xmlns:a16="http://schemas.microsoft.com/office/drawing/2014/main" id="{DA81B9F9-F22B-5F44-99A1-8D9F24FB7DE8}"/>
              </a:ext>
            </a:extLst>
          </p:cNvPr>
          <p:cNvSpPr>
            <a:spLocks noGrp="1"/>
          </p:cNvSpPr>
          <p:nvPr>
            <p:ph type="body" sz="half" idx="10" hasCustomPrompt="1"/>
          </p:nvPr>
        </p:nvSpPr>
        <p:spPr>
          <a:xfrm>
            <a:off x="911353" y="5211295"/>
            <a:ext cx="8115622" cy="460714"/>
          </a:xfrm>
        </p:spPr>
        <p:txBody>
          <a:bodyPr/>
          <a:lstStyle>
            <a:lvl1pPr marL="0" indent="0">
              <a:lnSpc>
                <a:spcPct val="100000"/>
              </a:lnSpc>
              <a:spcBef>
                <a:spcPts val="0"/>
              </a:spcBef>
              <a:buNone/>
              <a:defRPr sz="1200" b="0" i="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a:p>
            <a:pPr lvl="0"/>
            <a:r>
              <a:rPr lang="en-US"/>
              <a:t>Job title and location</a:t>
            </a:r>
          </a:p>
        </p:txBody>
      </p:sp>
      <p:sp>
        <p:nvSpPr>
          <p:cNvPr id="14" name="Text Placeholder 3">
            <a:extLst>
              <a:ext uri="{FF2B5EF4-FFF2-40B4-BE49-F238E27FC236}">
                <a16:creationId xmlns:a16="http://schemas.microsoft.com/office/drawing/2014/main" id="{CE7B8561-0FCD-9343-BD21-8D9523F89AF2}"/>
              </a:ext>
            </a:extLst>
          </p:cNvPr>
          <p:cNvSpPr>
            <a:spLocks noGrp="1"/>
          </p:cNvSpPr>
          <p:nvPr>
            <p:ph type="body" sz="half" idx="2" hasCustomPrompt="1"/>
          </p:nvPr>
        </p:nvSpPr>
        <p:spPr>
          <a:xfrm>
            <a:off x="911353" y="4387406"/>
            <a:ext cx="8115622" cy="274320"/>
          </a:xfrm>
        </p:spPr>
        <p:txBody>
          <a:bodyPr/>
          <a:lstStyle>
            <a:lvl1pPr marL="0" indent="0">
              <a:lnSpc>
                <a:spcPct val="100000"/>
              </a:lnSpc>
              <a:spcBef>
                <a:spcPts val="0"/>
              </a:spcBef>
              <a:buNone/>
              <a:defRPr sz="15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Client Name here</a:t>
            </a:r>
          </a:p>
        </p:txBody>
      </p:sp>
      <p:sp>
        <p:nvSpPr>
          <p:cNvPr id="15" name="Text Placeholder 3">
            <a:extLst>
              <a:ext uri="{FF2B5EF4-FFF2-40B4-BE49-F238E27FC236}">
                <a16:creationId xmlns:a16="http://schemas.microsoft.com/office/drawing/2014/main" id="{D1053ADF-CE58-6A43-9B6B-57558BC50D6D}"/>
              </a:ext>
            </a:extLst>
          </p:cNvPr>
          <p:cNvSpPr>
            <a:spLocks noGrp="1"/>
          </p:cNvSpPr>
          <p:nvPr>
            <p:ph type="body" sz="half" idx="14" hasCustomPrompt="1"/>
          </p:nvPr>
        </p:nvSpPr>
        <p:spPr>
          <a:xfrm>
            <a:off x="911353" y="4728214"/>
            <a:ext cx="8115622" cy="274320"/>
          </a:xfrm>
        </p:spPr>
        <p:txBody>
          <a:bodyPr/>
          <a:lstStyle>
            <a:lvl1pPr marL="0" indent="0">
              <a:lnSpc>
                <a:spcPct val="100000"/>
              </a:lnSpc>
              <a:spcBef>
                <a:spcPts val="0"/>
              </a:spcBef>
              <a:buNone/>
              <a:tabLst>
                <a:tab pos="1827213" algn="l"/>
              </a:tabLst>
              <a:defRPr sz="1200" b="0" i="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Date	Tab to add summary or subtitle</a:t>
            </a:r>
          </a:p>
        </p:txBody>
      </p:sp>
      <p:sp>
        <p:nvSpPr>
          <p:cNvPr id="6" name="Picture Placeholder 5">
            <a:extLst>
              <a:ext uri="{FF2B5EF4-FFF2-40B4-BE49-F238E27FC236}">
                <a16:creationId xmlns:a16="http://schemas.microsoft.com/office/drawing/2014/main" id="{F31E466D-DD70-7642-AC52-18A91AF7EA46}"/>
              </a:ext>
            </a:extLst>
          </p:cNvPr>
          <p:cNvSpPr>
            <a:spLocks noGrp="1"/>
          </p:cNvSpPr>
          <p:nvPr>
            <p:ph type="pic" sz="quarter" idx="11" hasCustomPrompt="1"/>
          </p:nvPr>
        </p:nvSpPr>
        <p:spPr>
          <a:xfrm>
            <a:off x="2617788" y="0"/>
            <a:ext cx="9574212" cy="6858000"/>
          </a:xfrm>
        </p:spPr>
        <p:txBody>
          <a:bodyPr/>
          <a:lstStyle>
            <a:lvl1pPr>
              <a:defRPr sz="1200"/>
            </a:lvl1pPr>
          </a:lstStyle>
          <a:p>
            <a:r>
              <a:rPr lang="en-US" dirty="0"/>
              <a:t>Click on icon to place image. Please make sure it does not cover the logo. Send image to back. Delete placeholder if not using.</a:t>
            </a:r>
          </a:p>
        </p:txBody>
      </p:sp>
      <p:sp>
        <p:nvSpPr>
          <p:cNvPr id="16" name="Title 1">
            <a:extLst>
              <a:ext uri="{FF2B5EF4-FFF2-40B4-BE49-F238E27FC236}">
                <a16:creationId xmlns:a16="http://schemas.microsoft.com/office/drawing/2014/main" id="{D08BEEE1-C153-9941-B317-5557454DA4CB}"/>
              </a:ext>
            </a:extLst>
          </p:cNvPr>
          <p:cNvSpPr>
            <a:spLocks noGrp="1"/>
          </p:cNvSpPr>
          <p:nvPr>
            <p:ph type="ctrTitle" hasCustomPrompt="1"/>
          </p:nvPr>
        </p:nvSpPr>
        <p:spPr>
          <a:xfrm>
            <a:off x="898652" y="2453953"/>
            <a:ext cx="8115621" cy="1019432"/>
          </a:xfrm>
        </p:spPr>
        <p:txBody>
          <a:bodyPr anchor="t" anchorCtr="0"/>
          <a:lstStyle>
            <a:lvl1pPr algn="l">
              <a:lnSpc>
                <a:spcPct val="80000"/>
              </a:lnSpc>
              <a:defRPr sz="9000">
                <a:gradFill>
                  <a:gsLst>
                    <a:gs pos="100000">
                      <a:schemeClr val="accent1"/>
                    </a:gs>
                    <a:gs pos="0">
                      <a:schemeClr val="accent2"/>
                    </a:gs>
                  </a:gsLst>
                  <a:lin ang="7200000" scaled="0"/>
                </a:gradFill>
              </a:defRPr>
            </a:lvl1pPr>
          </a:lstStyle>
          <a:p>
            <a:r>
              <a:rPr lang="en-US"/>
              <a:t>middle title</a:t>
            </a:r>
          </a:p>
        </p:txBody>
      </p:sp>
      <p:sp>
        <p:nvSpPr>
          <p:cNvPr id="17" name="Subtitle 2">
            <a:extLst>
              <a:ext uri="{FF2B5EF4-FFF2-40B4-BE49-F238E27FC236}">
                <a16:creationId xmlns:a16="http://schemas.microsoft.com/office/drawing/2014/main" id="{ACDB35F6-8548-194D-8DDB-68654137AAF2}"/>
              </a:ext>
            </a:extLst>
          </p:cNvPr>
          <p:cNvSpPr>
            <a:spLocks noGrp="1"/>
          </p:cNvSpPr>
          <p:nvPr>
            <p:ph type="subTitle" idx="1" hasCustomPrompt="1"/>
          </p:nvPr>
        </p:nvSpPr>
        <p:spPr>
          <a:xfrm>
            <a:off x="914400" y="1536192"/>
            <a:ext cx="8115621" cy="820237"/>
          </a:xfrm>
        </p:spPr>
        <p:txBody>
          <a:bodyPr/>
          <a:lstStyle>
            <a:lvl1pPr marL="0" indent="0" algn="l">
              <a:buNone/>
              <a:defRPr sz="6300" b="0" i="0">
                <a:solidFill>
                  <a:schemeClr val="accent1"/>
                </a:solidFill>
                <a:latin typeface="Mute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start title</a:t>
            </a:r>
          </a:p>
        </p:txBody>
      </p:sp>
      <p:sp>
        <p:nvSpPr>
          <p:cNvPr id="18" name="Text Placeholder 3">
            <a:extLst>
              <a:ext uri="{FF2B5EF4-FFF2-40B4-BE49-F238E27FC236}">
                <a16:creationId xmlns:a16="http://schemas.microsoft.com/office/drawing/2014/main" id="{54831C52-1821-C444-9001-2B3EC2007530}"/>
              </a:ext>
            </a:extLst>
          </p:cNvPr>
          <p:cNvSpPr>
            <a:spLocks noGrp="1"/>
          </p:cNvSpPr>
          <p:nvPr>
            <p:ph type="body" sz="half" idx="13" hasCustomPrompt="1"/>
          </p:nvPr>
        </p:nvSpPr>
        <p:spPr>
          <a:xfrm>
            <a:off x="6096000" y="6332681"/>
            <a:ext cx="3886200" cy="301752"/>
          </a:xfrm>
        </p:spPr>
        <p:txBody>
          <a:bodyPr vert="horz" lIns="0" tIns="0" rIns="0" bIns="0" rtlCol="0" anchor="t" anchorCtr="0">
            <a:noAutofit/>
          </a:bodyPr>
          <a:lstStyle>
            <a:lvl1pPr>
              <a:defRPr lang="en-US" sz="600" b="0" baseline="0" dirty="0">
                <a:solidFill>
                  <a:schemeClr val="bg2"/>
                </a:solidFill>
                <a:latin typeface="+mn-lt"/>
                <a:cs typeface="Calibri" panose="020F0502020204030204" pitchFamily="34" charset="0"/>
              </a:defRPr>
            </a:lvl1pPr>
          </a:lstStyle>
          <a:p>
            <a:pPr lvl="0">
              <a:lnSpc>
                <a:spcPct val="90000"/>
              </a:lnSpc>
              <a:spcBef>
                <a:spcPts val="1000"/>
              </a:spcBef>
            </a:pPr>
            <a:r>
              <a:rPr lang="en-US"/>
              <a:t>Copyright 2019 Mercer LLC. All rights reserved.</a:t>
            </a:r>
          </a:p>
        </p:txBody>
      </p:sp>
    </p:spTree>
    <p:extLst>
      <p:ext uri="{BB962C8B-B14F-4D97-AF65-F5344CB8AC3E}">
        <p14:creationId xmlns:p14="http://schemas.microsoft.com/office/powerpoint/2010/main" val="36962063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itle slide r3 - green + image">
    <p:bg>
      <p:bgPr>
        <a:gradFill>
          <a:gsLst>
            <a:gs pos="100000">
              <a:schemeClr val="accent2"/>
            </a:gs>
            <a:gs pos="30000">
              <a:schemeClr val="accent1"/>
            </a:gs>
          </a:gsLst>
          <a:lin ang="18900000" scaled="1"/>
        </a:gradFill>
        <a:effectLst/>
      </p:bgPr>
    </p:bg>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5C781E1C-950F-4D85-8CBB-73FADF8B811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95" imgH="396" progId="TCLayout.ActiveDocument.1">
                  <p:embed/>
                </p:oleObj>
              </mc:Choice>
              <mc:Fallback>
                <p:oleObj name="think-cell Folie" r:id="rId5" imgW="395" imgH="396" progId="TCLayout.ActiveDocument.1">
                  <p:embed/>
                  <p:pic>
                    <p:nvPicPr>
                      <p:cNvPr id="3" name="Objekt 2" hidden="1">
                        <a:extLst>
                          <a:ext uri="{FF2B5EF4-FFF2-40B4-BE49-F238E27FC236}">
                            <a16:creationId xmlns:a16="http://schemas.microsoft.com/office/drawing/2014/main" id="{5C781E1C-950F-4D85-8CBB-73FADF8B811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7106B5EC-B247-4CF2-A21C-DAB07CDE880F}"/>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9000" b="1" i="0" baseline="0" dirty="0">
              <a:latin typeface="Grifo S" panose="02050803090505060204" pitchFamily="18" charset="0"/>
              <a:ea typeface="+mj-ea"/>
              <a:cs typeface="+mj-cs"/>
              <a:sym typeface="Grifo S" panose="02050803090505060204" pitchFamily="18" charset="0"/>
            </a:endParaRPr>
          </a:p>
        </p:txBody>
      </p:sp>
      <p:sp>
        <p:nvSpPr>
          <p:cNvPr id="8" name="ClientName">
            <a:extLst>
              <a:ext uri="{FF2B5EF4-FFF2-40B4-BE49-F238E27FC236}">
                <a16:creationId xmlns:a16="http://schemas.microsoft.com/office/drawing/2014/main" id="{53FA4B71-4D75-0F4D-8413-C2C648456B1D}"/>
              </a:ext>
            </a:extLst>
          </p:cNvPr>
          <p:cNvSpPr txBox="1"/>
          <p:nvPr>
            <p:custDataLst>
              <p:tags r:id="rId3"/>
            </p:custDataLst>
          </p:nvPr>
        </p:nvSpPr>
        <p:spPr>
          <a:xfrm>
            <a:off x="928114" y="6327775"/>
            <a:ext cx="1645920" cy="184666"/>
          </a:xfrm>
          <a:prstGeom prst="rect">
            <a:avLst/>
          </a:prstGeom>
          <a:noFill/>
        </p:spPr>
        <p:txBody>
          <a:bodyPr wrap="square" lIns="0" tIns="0" rIns="0" bIns="0" rtlCol="0" anchor="t">
            <a:noAutofit/>
          </a:bodyPr>
          <a:lstStyle/>
          <a:p>
            <a:r>
              <a:rPr lang="en-US" sz="1200" dirty="0">
                <a:solidFill>
                  <a:schemeClr val="bg1"/>
                </a:solidFill>
                <a:latin typeface="Mute Light" pitchFamily="2" charset="77"/>
              </a:rPr>
              <a:t>welcome to brighter</a:t>
            </a:r>
          </a:p>
        </p:txBody>
      </p:sp>
      <p:pic>
        <p:nvPicPr>
          <p:cNvPr id="12" name="Picture 11" descr="A close up of a logo&#10;&#10;Description automatically generated">
            <a:extLst>
              <a:ext uri="{FF2B5EF4-FFF2-40B4-BE49-F238E27FC236}">
                <a16:creationId xmlns:a16="http://schemas.microsoft.com/office/drawing/2014/main" id="{276198BF-ABDD-4847-812D-90E30DC2FFF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2186" y="580535"/>
            <a:ext cx="1629040" cy="219456"/>
          </a:xfrm>
          <a:prstGeom prst="rect">
            <a:avLst/>
          </a:prstGeom>
        </p:spPr>
      </p:pic>
      <p:sp>
        <p:nvSpPr>
          <p:cNvPr id="13" name="Text Placeholder 3">
            <a:extLst>
              <a:ext uri="{FF2B5EF4-FFF2-40B4-BE49-F238E27FC236}">
                <a16:creationId xmlns:a16="http://schemas.microsoft.com/office/drawing/2014/main" id="{76ACE878-413D-3A44-8AE6-6C5F89A6DF60}"/>
              </a:ext>
            </a:extLst>
          </p:cNvPr>
          <p:cNvSpPr>
            <a:spLocks noGrp="1"/>
          </p:cNvSpPr>
          <p:nvPr>
            <p:ph type="body" sz="half" idx="10" hasCustomPrompt="1"/>
          </p:nvPr>
        </p:nvSpPr>
        <p:spPr>
          <a:xfrm>
            <a:off x="911353" y="5211295"/>
            <a:ext cx="8115622" cy="460714"/>
          </a:xfrm>
        </p:spPr>
        <p:txBody>
          <a:bodyPr/>
          <a:lstStyle>
            <a:lvl1pPr marL="0" indent="0">
              <a:lnSpc>
                <a:spcPct val="100000"/>
              </a:lnSpc>
              <a:spcBef>
                <a:spcPts val="0"/>
              </a:spcBef>
              <a:buNone/>
              <a:defRPr sz="1200" b="0"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a:p>
            <a:pPr lvl="0"/>
            <a:r>
              <a:rPr lang="en-US"/>
              <a:t>Job title and location</a:t>
            </a:r>
          </a:p>
        </p:txBody>
      </p:sp>
      <p:sp>
        <p:nvSpPr>
          <p:cNvPr id="14" name="Text Placeholder 3">
            <a:extLst>
              <a:ext uri="{FF2B5EF4-FFF2-40B4-BE49-F238E27FC236}">
                <a16:creationId xmlns:a16="http://schemas.microsoft.com/office/drawing/2014/main" id="{D58225C8-27D9-244D-8257-7B617BA44F57}"/>
              </a:ext>
            </a:extLst>
          </p:cNvPr>
          <p:cNvSpPr>
            <a:spLocks noGrp="1"/>
          </p:cNvSpPr>
          <p:nvPr>
            <p:ph type="body" sz="half" idx="2" hasCustomPrompt="1"/>
          </p:nvPr>
        </p:nvSpPr>
        <p:spPr>
          <a:xfrm>
            <a:off x="911353" y="4387406"/>
            <a:ext cx="8115622" cy="274320"/>
          </a:xfrm>
        </p:spPr>
        <p:txBody>
          <a:bodyPr/>
          <a:lstStyle>
            <a:lvl1pPr marL="0" indent="0">
              <a:lnSpc>
                <a:spcPct val="100000"/>
              </a:lnSpc>
              <a:spcBef>
                <a:spcPts val="0"/>
              </a:spcBef>
              <a:buNone/>
              <a:defRPr sz="15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Client Name here</a:t>
            </a:r>
          </a:p>
        </p:txBody>
      </p:sp>
      <p:sp>
        <p:nvSpPr>
          <p:cNvPr id="15" name="Text Placeholder 3">
            <a:extLst>
              <a:ext uri="{FF2B5EF4-FFF2-40B4-BE49-F238E27FC236}">
                <a16:creationId xmlns:a16="http://schemas.microsoft.com/office/drawing/2014/main" id="{4C6B6AB8-8CDA-FD4E-AD40-1F9900608AA0}"/>
              </a:ext>
            </a:extLst>
          </p:cNvPr>
          <p:cNvSpPr>
            <a:spLocks noGrp="1"/>
          </p:cNvSpPr>
          <p:nvPr>
            <p:ph type="body" sz="half" idx="14" hasCustomPrompt="1"/>
          </p:nvPr>
        </p:nvSpPr>
        <p:spPr>
          <a:xfrm>
            <a:off x="911353" y="4728214"/>
            <a:ext cx="8115622" cy="274320"/>
          </a:xfrm>
        </p:spPr>
        <p:txBody>
          <a:bodyPr/>
          <a:lstStyle>
            <a:lvl1pPr marL="0" indent="0">
              <a:lnSpc>
                <a:spcPct val="100000"/>
              </a:lnSpc>
              <a:spcBef>
                <a:spcPts val="0"/>
              </a:spcBef>
              <a:buNone/>
              <a:tabLst>
                <a:tab pos="1827213" algn="l"/>
              </a:tabLst>
              <a:defRPr sz="1200" b="0"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Date	Tab to add summary or subtitle</a:t>
            </a:r>
          </a:p>
        </p:txBody>
      </p:sp>
      <p:sp>
        <p:nvSpPr>
          <p:cNvPr id="6" name="Picture Placeholder 5">
            <a:extLst>
              <a:ext uri="{FF2B5EF4-FFF2-40B4-BE49-F238E27FC236}">
                <a16:creationId xmlns:a16="http://schemas.microsoft.com/office/drawing/2014/main" id="{F31E466D-DD70-7642-AC52-18A91AF7EA46}"/>
              </a:ext>
            </a:extLst>
          </p:cNvPr>
          <p:cNvSpPr>
            <a:spLocks noGrp="1"/>
          </p:cNvSpPr>
          <p:nvPr>
            <p:ph type="pic" sz="quarter" idx="11" hasCustomPrompt="1"/>
          </p:nvPr>
        </p:nvSpPr>
        <p:spPr>
          <a:xfrm>
            <a:off x="2617788" y="0"/>
            <a:ext cx="9574212" cy="6858000"/>
          </a:xfrm>
        </p:spPr>
        <p:txBody>
          <a:bodyPr/>
          <a:lstStyle>
            <a:lvl1pPr>
              <a:defRPr sz="1200">
                <a:solidFill>
                  <a:schemeClr val="bg1"/>
                </a:solidFill>
              </a:defRPr>
            </a:lvl1pPr>
          </a:lstStyle>
          <a:p>
            <a:r>
              <a:rPr lang="en-US" dirty="0"/>
              <a:t>Click on icon to place image. Please make sure it does not cover the logo. Send image to back. Delete placeholder if not using.</a:t>
            </a:r>
          </a:p>
        </p:txBody>
      </p:sp>
      <p:sp>
        <p:nvSpPr>
          <p:cNvPr id="16" name="Title 1">
            <a:extLst>
              <a:ext uri="{FF2B5EF4-FFF2-40B4-BE49-F238E27FC236}">
                <a16:creationId xmlns:a16="http://schemas.microsoft.com/office/drawing/2014/main" id="{D4DF4CBF-A6E0-B144-82FF-F9F517C1F2F5}"/>
              </a:ext>
            </a:extLst>
          </p:cNvPr>
          <p:cNvSpPr>
            <a:spLocks noGrp="1"/>
          </p:cNvSpPr>
          <p:nvPr>
            <p:ph type="ctrTitle" hasCustomPrompt="1"/>
          </p:nvPr>
        </p:nvSpPr>
        <p:spPr>
          <a:xfrm>
            <a:off x="898652" y="2453953"/>
            <a:ext cx="8115621" cy="1019432"/>
          </a:xfrm>
        </p:spPr>
        <p:txBody>
          <a:bodyPr anchor="t" anchorCtr="0"/>
          <a:lstStyle>
            <a:lvl1pPr algn="l">
              <a:lnSpc>
                <a:spcPct val="80000"/>
              </a:lnSpc>
              <a:defRPr sz="9000">
                <a:solidFill>
                  <a:schemeClr val="bg1"/>
                </a:solidFill>
              </a:defRPr>
            </a:lvl1pPr>
          </a:lstStyle>
          <a:p>
            <a:r>
              <a:rPr lang="en-US"/>
              <a:t>middle title</a:t>
            </a:r>
          </a:p>
        </p:txBody>
      </p:sp>
      <p:sp>
        <p:nvSpPr>
          <p:cNvPr id="17" name="Subtitle 2">
            <a:extLst>
              <a:ext uri="{FF2B5EF4-FFF2-40B4-BE49-F238E27FC236}">
                <a16:creationId xmlns:a16="http://schemas.microsoft.com/office/drawing/2014/main" id="{AFB36151-7FAC-A740-91A1-872EE271FFF2}"/>
              </a:ext>
            </a:extLst>
          </p:cNvPr>
          <p:cNvSpPr>
            <a:spLocks noGrp="1"/>
          </p:cNvSpPr>
          <p:nvPr>
            <p:ph type="subTitle" idx="1" hasCustomPrompt="1"/>
          </p:nvPr>
        </p:nvSpPr>
        <p:spPr>
          <a:xfrm>
            <a:off x="914400" y="1536192"/>
            <a:ext cx="8115621" cy="820237"/>
          </a:xfrm>
        </p:spPr>
        <p:txBody>
          <a:bodyPr/>
          <a:lstStyle>
            <a:lvl1pPr marL="0" indent="0" algn="l">
              <a:buNone/>
              <a:defRPr sz="6300" b="0" i="0">
                <a:solidFill>
                  <a:schemeClr val="bg1"/>
                </a:solidFill>
                <a:latin typeface="Mute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start title</a:t>
            </a:r>
          </a:p>
        </p:txBody>
      </p:sp>
      <p:sp>
        <p:nvSpPr>
          <p:cNvPr id="18" name="Text Placeholder 3">
            <a:extLst>
              <a:ext uri="{FF2B5EF4-FFF2-40B4-BE49-F238E27FC236}">
                <a16:creationId xmlns:a16="http://schemas.microsoft.com/office/drawing/2014/main" id="{876A5523-5285-4B4D-AB2F-77E3D6312951}"/>
              </a:ext>
            </a:extLst>
          </p:cNvPr>
          <p:cNvSpPr>
            <a:spLocks noGrp="1"/>
          </p:cNvSpPr>
          <p:nvPr>
            <p:ph type="body" sz="half" idx="13" hasCustomPrompt="1"/>
          </p:nvPr>
        </p:nvSpPr>
        <p:spPr>
          <a:xfrm>
            <a:off x="6096000" y="6332681"/>
            <a:ext cx="3886200" cy="301752"/>
          </a:xfrm>
        </p:spPr>
        <p:txBody>
          <a:bodyPr vert="horz" lIns="0" tIns="0" rIns="0" bIns="0" rtlCol="0" anchor="t" anchorCtr="0">
            <a:noAutofit/>
          </a:bodyPr>
          <a:lstStyle>
            <a:lvl1pPr>
              <a:defRPr lang="en-US" sz="600" b="0" baseline="0" dirty="0">
                <a:solidFill>
                  <a:schemeClr val="bg1"/>
                </a:solidFill>
                <a:latin typeface="+mn-lt"/>
                <a:cs typeface="Calibri" panose="020F0502020204030204" pitchFamily="34" charset="0"/>
              </a:defRPr>
            </a:lvl1pPr>
          </a:lstStyle>
          <a:p>
            <a:pPr lvl="0">
              <a:lnSpc>
                <a:spcPct val="90000"/>
              </a:lnSpc>
              <a:spcBef>
                <a:spcPts val="1000"/>
              </a:spcBef>
            </a:pPr>
            <a:r>
              <a:rPr lang="en-US"/>
              <a:t>Copyright 2019 Mercer LLC. All rights reserved.</a:t>
            </a:r>
          </a:p>
        </p:txBody>
      </p:sp>
    </p:spTree>
    <p:extLst>
      <p:ext uri="{BB962C8B-B14F-4D97-AF65-F5344CB8AC3E}">
        <p14:creationId xmlns:p14="http://schemas.microsoft.com/office/powerpoint/2010/main" val="34321943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Back cover - green">
    <p:bg>
      <p:bgPr>
        <a:gradFill>
          <a:gsLst>
            <a:gs pos="30000">
              <a:schemeClr val="accent1"/>
            </a:gs>
            <a:gs pos="100000">
              <a:schemeClr val="accent2"/>
            </a:gs>
          </a:gsLst>
          <a:lin ang="189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242E30-35B4-9E40-BF8C-07AE432BEC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58137" y="3058889"/>
            <a:ext cx="2675726" cy="740223"/>
          </a:xfrm>
          <a:prstGeom prst="rect">
            <a:avLst/>
          </a:prstGeom>
        </p:spPr>
      </p:pic>
    </p:spTree>
    <p:extLst>
      <p:ext uri="{BB962C8B-B14F-4D97-AF65-F5344CB8AC3E}">
        <p14:creationId xmlns:p14="http://schemas.microsoft.com/office/powerpoint/2010/main" val="11001199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Back cover with copy - green">
    <p:bg>
      <p:bgPr>
        <a:gradFill>
          <a:gsLst>
            <a:gs pos="30000">
              <a:schemeClr val="accent1"/>
            </a:gs>
            <a:gs pos="100000">
              <a:schemeClr val="accent2"/>
            </a:gs>
          </a:gsLst>
          <a:lin ang="18900000" scaled="1"/>
        </a:gradFill>
        <a:effectLst/>
      </p:bgPr>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868D4C44-D6B8-4515-9375-59BD49E4B84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95" imgH="396" progId="TCLayout.ActiveDocument.1">
                  <p:embed/>
                </p:oleObj>
              </mc:Choice>
              <mc:Fallback>
                <p:oleObj name="think-cell Folie" r:id="rId3" imgW="395" imgH="396" progId="TCLayout.ActiveDocument.1">
                  <p:embed/>
                  <p:pic>
                    <p:nvPicPr>
                      <p:cNvPr id="2" name="Objekt 1" hidden="1">
                        <a:extLst>
                          <a:ext uri="{FF2B5EF4-FFF2-40B4-BE49-F238E27FC236}">
                            <a16:creationId xmlns:a16="http://schemas.microsoft.com/office/drawing/2014/main" id="{868D4C44-D6B8-4515-9375-59BD49E4B8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111A0588-1E9B-8246-96A4-92BAD02C1055}"/>
              </a:ext>
            </a:extLst>
          </p:cNvPr>
          <p:cNvSpPr txBox="1"/>
          <p:nvPr/>
        </p:nvSpPr>
        <p:spPr>
          <a:xfrm>
            <a:off x="334297" y="4758812"/>
            <a:ext cx="11471880" cy="1746160"/>
          </a:xfrm>
          <a:prstGeom prst="rect">
            <a:avLst/>
          </a:prstGeom>
          <a:noFill/>
        </p:spPr>
        <p:txBody>
          <a:bodyPr wrap="square" rtlCol="0">
            <a:noAutofit/>
          </a:bodyPr>
          <a:lstStyle/>
          <a:p>
            <a:r>
              <a:rPr lang="en-US" sz="800" dirty="0">
                <a:solidFill>
                  <a:schemeClr val="bg1"/>
                </a:solidFill>
                <a:latin typeface="+mn-lt"/>
              </a:rPr>
              <a:t>This is  where you can place sample legal text if you need it. </a:t>
            </a:r>
          </a:p>
        </p:txBody>
      </p:sp>
      <p:pic>
        <p:nvPicPr>
          <p:cNvPr id="6" name="Picture 5">
            <a:extLst>
              <a:ext uri="{FF2B5EF4-FFF2-40B4-BE49-F238E27FC236}">
                <a16:creationId xmlns:a16="http://schemas.microsoft.com/office/drawing/2014/main" id="{C39ADCBA-B1B6-7D4A-9CE9-A4FCA5A384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58137" y="3058889"/>
            <a:ext cx="2675726" cy="740223"/>
          </a:xfrm>
          <a:prstGeom prst="rect">
            <a:avLst/>
          </a:prstGeom>
        </p:spPr>
      </p:pic>
    </p:spTree>
    <p:extLst>
      <p:ext uri="{BB962C8B-B14F-4D97-AF65-F5344CB8AC3E}">
        <p14:creationId xmlns:p14="http://schemas.microsoft.com/office/powerpoint/2010/main" val="37267530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agline small - green">
    <p:bg>
      <p:bgPr>
        <a:gradFill>
          <a:gsLst>
            <a:gs pos="30000">
              <a:schemeClr val="accent1"/>
            </a:gs>
            <a:gs pos="100000">
              <a:schemeClr val="accent2"/>
            </a:gs>
          </a:gsLst>
          <a:lin ang="18900000" scaled="1"/>
        </a:gradFill>
        <a:effectLst/>
      </p:bgPr>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4BB2F8E3-D079-4837-B112-CC0F6D305D3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95" imgH="396" progId="TCLayout.ActiveDocument.1">
                  <p:embed/>
                </p:oleObj>
              </mc:Choice>
              <mc:Fallback>
                <p:oleObj name="think-cell Folie" r:id="rId3" imgW="395" imgH="396" progId="TCLayout.ActiveDocument.1">
                  <p:embed/>
                  <p:pic>
                    <p:nvPicPr>
                      <p:cNvPr id="2" name="Objekt 1" hidden="1">
                        <a:extLst>
                          <a:ext uri="{FF2B5EF4-FFF2-40B4-BE49-F238E27FC236}">
                            <a16:creationId xmlns:a16="http://schemas.microsoft.com/office/drawing/2014/main" id="{4BB2F8E3-D079-4837-B112-CC0F6D305D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6D0F291D-D3BC-AA4B-84D7-0DC94C254BFE}"/>
              </a:ext>
            </a:extLst>
          </p:cNvPr>
          <p:cNvSpPr/>
          <p:nvPr/>
        </p:nvSpPr>
        <p:spPr>
          <a:xfrm>
            <a:off x="5018723" y="3479627"/>
            <a:ext cx="3902930" cy="338554"/>
          </a:xfrm>
          <a:prstGeom prst="rect">
            <a:avLst/>
          </a:prstGeom>
        </p:spPr>
        <p:txBody>
          <a:bodyPr wrap="square" lIns="0" tIns="0" rIns="0" bIns="0">
            <a:spAutoFit/>
          </a:bodyPr>
          <a:lstStyle/>
          <a:p>
            <a:pPr algn="l"/>
            <a:r>
              <a:rPr lang="en-US" sz="2200" dirty="0">
                <a:solidFill>
                  <a:schemeClr val="bg1"/>
                </a:solidFill>
                <a:latin typeface="Mute Light" pitchFamily="2" charset="77"/>
                <a:cs typeface="Calibri" panose="020F0502020204030204" pitchFamily="34" charset="0"/>
              </a:rPr>
              <a:t>welcome to brighter</a:t>
            </a:r>
          </a:p>
        </p:txBody>
      </p:sp>
      <p:pic>
        <p:nvPicPr>
          <p:cNvPr id="8" name="Picture 7">
            <a:extLst>
              <a:ext uri="{FF2B5EF4-FFF2-40B4-BE49-F238E27FC236}">
                <a16:creationId xmlns:a16="http://schemas.microsoft.com/office/drawing/2014/main" id="{FAF1BC78-9C5F-3348-AEED-11249A472A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58137" y="2801892"/>
            <a:ext cx="2675726" cy="740223"/>
          </a:xfrm>
          <a:prstGeom prst="rect">
            <a:avLst/>
          </a:prstGeom>
        </p:spPr>
      </p:pic>
    </p:spTree>
    <p:extLst>
      <p:ext uri="{BB962C8B-B14F-4D97-AF65-F5344CB8AC3E}">
        <p14:creationId xmlns:p14="http://schemas.microsoft.com/office/powerpoint/2010/main" val="25558209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agline big - green">
    <p:bg>
      <p:bgPr>
        <a:gradFill>
          <a:gsLst>
            <a:gs pos="30000">
              <a:schemeClr val="accent1"/>
            </a:gs>
            <a:gs pos="100000">
              <a:schemeClr val="accent2"/>
            </a:gs>
          </a:gsLst>
          <a:lin ang="18900000" scaled="1"/>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361CE4-9CA1-334E-AECE-21CE76704EF0}"/>
              </a:ext>
            </a:extLst>
          </p:cNvPr>
          <p:cNvGrpSpPr/>
          <p:nvPr/>
        </p:nvGrpSpPr>
        <p:grpSpPr>
          <a:xfrm>
            <a:off x="3321232" y="2352993"/>
            <a:ext cx="5549537" cy="2183240"/>
            <a:chOff x="3387199" y="2352993"/>
            <a:chExt cx="7692836" cy="2183240"/>
          </a:xfrm>
        </p:grpSpPr>
        <p:sp>
          <p:nvSpPr>
            <p:cNvPr id="5" name="Title 1">
              <a:extLst>
                <a:ext uri="{FF2B5EF4-FFF2-40B4-BE49-F238E27FC236}">
                  <a16:creationId xmlns:a16="http://schemas.microsoft.com/office/drawing/2014/main" id="{787CE4B4-EB6F-9244-A494-60CDFB180A71}"/>
                </a:ext>
              </a:extLst>
            </p:cNvPr>
            <p:cNvSpPr txBox="1">
              <a:spLocks/>
            </p:cNvSpPr>
            <p:nvPr userDrawn="1"/>
          </p:nvSpPr>
          <p:spPr>
            <a:xfrm>
              <a:off x="3387199" y="2761645"/>
              <a:ext cx="7692836" cy="1774588"/>
            </a:xfrm>
            <a:prstGeom prst="rect">
              <a:avLst/>
            </a:prstGeom>
            <a:noFill/>
          </p:spPr>
          <p:txBody>
            <a:bodyPr wrap="square">
              <a:sp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12000" b="1" dirty="0">
                  <a:solidFill>
                    <a:schemeClr val="bg1"/>
                  </a:solidFill>
                  <a:latin typeface="+mj-lt"/>
                </a:rPr>
                <a:t>brighter</a:t>
              </a:r>
            </a:p>
          </p:txBody>
        </p:sp>
        <p:sp>
          <p:nvSpPr>
            <p:cNvPr id="6" name="Rectangle 5">
              <a:extLst>
                <a:ext uri="{FF2B5EF4-FFF2-40B4-BE49-F238E27FC236}">
                  <a16:creationId xmlns:a16="http://schemas.microsoft.com/office/drawing/2014/main" id="{E5B8ABB8-FE19-3347-AB4E-A2CEA3A99CDB}"/>
                </a:ext>
              </a:extLst>
            </p:cNvPr>
            <p:cNvSpPr/>
            <p:nvPr userDrawn="1"/>
          </p:nvSpPr>
          <p:spPr>
            <a:xfrm>
              <a:off x="3387199" y="2352993"/>
              <a:ext cx="3902930" cy="646331"/>
            </a:xfrm>
            <a:prstGeom prst="rect">
              <a:avLst/>
            </a:prstGeom>
          </p:spPr>
          <p:txBody>
            <a:bodyPr wrap="square">
              <a:spAutoFit/>
            </a:bodyPr>
            <a:lstStyle/>
            <a:p>
              <a:r>
                <a:rPr lang="en-US" sz="3600" dirty="0">
                  <a:solidFill>
                    <a:schemeClr val="bg1"/>
                  </a:solidFill>
                  <a:latin typeface="Mute Light" pitchFamily="2" charset="77"/>
                  <a:cs typeface="Calibri" panose="020F0502020204030204" pitchFamily="34" charset="0"/>
                </a:rPr>
                <a:t>welcome to</a:t>
              </a:r>
            </a:p>
          </p:txBody>
        </p:sp>
      </p:grpSp>
    </p:spTree>
    <p:extLst>
      <p:ext uri="{BB962C8B-B14F-4D97-AF65-F5344CB8AC3E}">
        <p14:creationId xmlns:p14="http://schemas.microsoft.com/office/powerpoint/2010/main" val="2741675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914400" y="1981199"/>
            <a:ext cx="2926080" cy="4195763"/>
          </a:xfrm>
        </p:spPr>
        <p:txBody>
          <a:bodyPr>
            <a:normAutofit/>
          </a:bodyPr>
          <a:lstStyle>
            <a:lvl1pPr>
              <a:spcBef>
                <a:spcPts val="600"/>
              </a:spcBef>
              <a:defRPr sz="12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p:cNvSpPr>
            <a:spLocks noGrp="1"/>
          </p:cNvSpPr>
          <p:nvPr>
            <p:ph sz="half" idx="13"/>
          </p:nvPr>
        </p:nvSpPr>
        <p:spPr>
          <a:xfrm>
            <a:off x="4343400" y="1981199"/>
            <a:ext cx="2926080" cy="4195764"/>
          </a:xfrm>
        </p:spPr>
        <p:txBody>
          <a:bodyPr>
            <a:normAutofit/>
          </a:bodyPr>
          <a:lstStyle>
            <a:lvl1pPr>
              <a:spcBef>
                <a:spcPts val="600"/>
              </a:spcBef>
              <a:defRPr sz="12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sz="half" idx="14"/>
          </p:nvPr>
        </p:nvSpPr>
        <p:spPr>
          <a:xfrm>
            <a:off x="7810500" y="1981199"/>
            <a:ext cx="2926080" cy="4195764"/>
          </a:xfrm>
        </p:spPr>
        <p:txBody>
          <a:bodyPr>
            <a:normAutofit/>
          </a:bodyPr>
          <a:lstStyle>
            <a:lvl1pPr>
              <a:spcBef>
                <a:spcPts val="600"/>
              </a:spcBef>
              <a:defRPr sz="12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389677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cSld name="Blank Gradient">
    <p:bg>
      <p:bgPr>
        <a:gradFill flip="none" rotWithShape="1">
          <a:gsLst>
            <a:gs pos="3000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163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Back cover - green">
    <p:bg>
      <p:bgPr>
        <a:gradFill>
          <a:gsLst>
            <a:gs pos="30000">
              <a:schemeClr val="accent1"/>
            </a:gs>
            <a:gs pos="100000">
              <a:schemeClr val="accent3"/>
            </a:gs>
          </a:gsLst>
          <a:lin ang="189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242E30-35B4-9E40-BF8C-07AE432BEC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58137" y="3058889"/>
            <a:ext cx="2675726" cy="740223"/>
          </a:xfrm>
          <a:prstGeom prst="rect">
            <a:avLst/>
          </a:prstGeom>
        </p:spPr>
      </p:pic>
    </p:spTree>
    <p:extLst>
      <p:ext uri="{BB962C8B-B14F-4D97-AF65-F5344CB8AC3E}">
        <p14:creationId xmlns:p14="http://schemas.microsoft.com/office/powerpoint/2010/main" val="1808947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5367" y="420977"/>
            <a:ext cx="10981267" cy="1615440"/>
          </a:xfrm>
          <a:noFill/>
          <a:ln w="12700">
            <a:noFill/>
            <a:miter lim="800000"/>
            <a:headEnd/>
            <a:tailEnd/>
          </a:ln>
        </p:spPr>
        <p:txBody>
          <a:bodyPr vert="horz" wrap="square" lIns="0" tIns="0" rIns="0" bIns="0" numCol="1" anchor="b" anchorCtr="0" compatLnSpc="1">
            <a:prstTxWarp prst="textNoShape">
              <a:avLst/>
            </a:prstTxWarp>
            <a:noAutofit/>
          </a:bodyPr>
          <a:lstStyle>
            <a:lvl1pPr marL="0" indent="0" algn="l" rtl="0" eaLnBrk="0" fontAlgn="base" hangingPunct="0">
              <a:lnSpc>
                <a:spcPct val="90000"/>
              </a:lnSpc>
              <a:spcBef>
                <a:spcPts val="0"/>
              </a:spcBef>
              <a:spcAft>
                <a:spcPct val="0"/>
              </a:spcAft>
              <a:buClr>
                <a:schemeClr val="tx1"/>
              </a:buClr>
              <a:buSzPct val="100000"/>
              <a:buFont typeface="Arial" charset="0"/>
              <a:buNone/>
              <a:defRPr kumimoji="0" lang="en-US" sz="5000" b="1" i="0" u="none" strike="noStrike" kern="1500" cap="none" spc="-100" normalizeH="0" baseline="0" noProof="0" dirty="0">
                <a:ln>
                  <a:noFill/>
                </a:ln>
                <a:solidFill>
                  <a:schemeClr val="tx1"/>
                </a:solidFill>
                <a:effectLst/>
                <a:uLnTx/>
                <a:uFillTx/>
                <a:latin typeface="Arial" charset="0"/>
                <a:ea typeface="Arial" charset="0"/>
                <a:cs typeface="Arial" charset="0"/>
                <a:sym typeface="Arial" pitchFamily="-65" charset="0"/>
              </a:defRPr>
            </a:lvl1pPr>
          </a:lstStyle>
          <a:p>
            <a:pPr marL="0" marR="0" lvl="0" indent="0" algn="l" defTabSz="640080"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title style</a:t>
            </a:r>
          </a:p>
        </p:txBody>
      </p:sp>
      <p:sp>
        <p:nvSpPr>
          <p:cNvPr id="6" name="Text Placeholder 5"/>
          <p:cNvSpPr>
            <a:spLocks noGrp="1"/>
          </p:cNvSpPr>
          <p:nvPr>
            <p:ph type="body" sz="quarter" idx="10"/>
          </p:nvPr>
        </p:nvSpPr>
        <p:spPr>
          <a:xfrm>
            <a:off x="605367" y="2367251"/>
            <a:ext cx="10981267" cy="1481138"/>
          </a:xfrm>
        </p:spPr>
        <p:txBody>
          <a:bodyPr/>
          <a:lstStyle>
            <a:lvl1pPr marL="0" indent="0">
              <a:spcBef>
                <a:spcPts val="0"/>
              </a:spcBef>
              <a:buNone/>
              <a:defRPr sz="2500">
                <a:solidFill>
                  <a:srgbClr val="595959"/>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pic>
        <p:nvPicPr>
          <p:cNvPr id="8" name="Picture 7">
            <a:extLst>
              <a:ext uri="{FF2B5EF4-FFF2-40B4-BE49-F238E27FC236}">
                <a16:creationId xmlns:a16="http://schemas.microsoft.com/office/drawing/2014/main" id="{8D61ABBD-E525-6D48-8437-E3109C89382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5367" y="5869057"/>
            <a:ext cx="3307415" cy="454032"/>
          </a:xfrm>
          <a:prstGeom prst="rect">
            <a:avLst/>
          </a:prstGeom>
        </p:spPr>
      </p:pic>
    </p:spTree>
    <p:extLst>
      <p:ext uri="{BB962C8B-B14F-4D97-AF65-F5344CB8AC3E}">
        <p14:creationId xmlns:p14="http://schemas.microsoft.com/office/powerpoint/2010/main" val="170429914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2">
    <p:spTree>
      <p:nvGrpSpPr>
        <p:cNvPr id="1" name=""/>
        <p:cNvGrpSpPr/>
        <p:nvPr/>
      </p:nvGrpSpPr>
      <p:grpSpPr>
        <a:xfrm>
          <a:off x="0" y="0"/>
          <a:ext cx="0" cy="0"/>
          <a:chOff x="0" y="0"/>
          <a:chExt cx="0" cy="0"/>
        </a:xfrm>
      </p:grpSpPr>
      <p:sp>
        <p:nvSpPr>
          <p:cNvPr id="8" name="Rectangle 7"/>
          <p:cNvSpPr/>
          <p:nvPr userDrawn="1"/>
        </p:nvSpPr>
        <p:spPr bwMode="auto">
          <a:xfrm>
            <a:off x="0" y="0"/>
            <a:ext cx="12192000" cy="1403684"/>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2" name="Title 1"/>
          <p:cNvSpPr>
            <a:spLocks noGrp="1"/>
          </p:cNvSpPr>
          <p:nvPr>
            <p:ph type="title" hasCustomPrompt="1"/>
          </p:nvPr>
        </p:nvSpPr>
        <p:spPr>
          <a:xfrm>
            <a:off x="605367" y="2096843"/>
            <a:ext cx="10981267" cy="1615440"/>
          </a:xfrm>
          <a:noFill/>
          <a:ln w="12700">
            <a:noFill/>
            <a:miter lim="800000"/>
            <a:headEnd/>
            <a:tailEnd/>
          </a:ln>
        </p:spPr>
        <p:txBody>
          <a:bodyPr vert="horz" wrap="square" lIns="0" tIns="0" rIns="0" bIns="0" numCol="1" anchor="b" anchorCtr="0" compatLnSpc="1">
            <a:prstTxWarp prst="textNoShape">
              <a:avLst/>
            </a:prstTxWarp>
            <a:noAutofit/>
          </a:bodyPr>
          <a:lstStyle>
            <a:lvl1pPr marL="0" indent="0" algn="l" rtl="0" eaLnBrk="0" fontAlgn="base" hangingPunct="0">
              <a:lnSpc>
                <a:spcPct val="90000"/>
              </a:lnSpc>
              <a:spcBef>
                <a:spcPts val="0"/>
              </a:spcBef>
              <a:spcAft>
                <a:spcPct val="0"/>
              </a:spcAft>
              <a:buClr>
                <a:schemeClr val="tx1"/>
              </a:buClr>
              <a:buSzPct val="100000"/>
              <a:buFont typeface="Arial" charset="0"/>
              <a:buNone/>
              <a:defRPr kumimoji="0" lang="en-US" sz="5000" b="1" i="0" u="none" strike="noStrike" kern="1500" cap="none" spc="-100" normalizeH="0" baseline="0" noProof="0" dirty="0">
                <a:ln>
                  <a:noFill/>
                </a:ln>
                <a:solidFill>
                  <a:schemeClr val="accent2"/>
                </a:solidFill>
                <a:effectLst/>
                <a:uLnTx/>
                <a:uFillTx/>
                <a:latin typeface="Arial" charset="0"/>
                <a:ea typeface="Arial" charset="0"/>
                <a:cs typeface="Arial" charset="0"/>
                <a:sym typeface="Arial" pitchFamily="-65" charset="0"/>
              </a:defRPr>
            </a:lvl1pPr>
          </a:lstStyle>
          <a:p>
            <a:pPr marL="0" marR="0" lvl="0" indent="0" algn="l" defTabSz="640080"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title style</a:t>
            </a:r>
          </a:p>
        </p:txBody>
      </p:sp>
      <p:sp>
        <p:nvSpPr>
          <p:cNvPr id="6" name="Text Placeholder 5"/>
          <p:cNvSpPr>
            <a:spLocks noGrp="1"/>
          </p:cNvSpPr>
          <p:nvPr>
            <p:ph type="body" sz="quarter" idx="10"/>
          </p:nvPr>
        </p:nvSpPr>
        <p:spPr>
          <a:xfrm>
            <a:off x="605367" y="3909431"/>
            <a:ext cx="10981267" cy="1481138"/>
          </a:xfrm>
        </p:spPr>
        <p:txBody>
          <a:bodyPr/>
          <a:lstStyle>
            <a:lvl1pPr marL="0" indent="0">
              <a:spcBef>
                <a:spcPts val="0"/>
              </a:spcBef>
              <a:buNone/>
              <a:defRPr sz="2500">
                <a:solidFill>
                  <a:srgbClr val="595959"/>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pic>
        <p:nvPicPr>
          <p:cNvPr id="9" name="Picture 8">
            <a:extLst>
              <a:ext uri="{FF2B5EF4-FFF2-40B4-BE49-F238E27FC236}">
                <a16:creationId xmlns:a16="http://schemas.microsoft.com/office/drawing/2014/main" id="{7D988D4F-2350-0047-8731-550C3D39F3E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5367" y="526905"/>
            <a:ext cx="3307415" cy="454032"/>
          </a:xfrm>
          <a:prstGeom prst="rect">
            <a:avLst/>
          </a:prstGeom>
        </p:spPr>
      </p:pic>
    </p:spTree>
    <p:extLst>
      <p:ext uri="{BB962C8B-B14F-4D97-AF65-F5344CB8AC3E}">
        <p14:creationId xmlns:p14="http://schemas.microsoft.com/office/powerpoint/2010/main" val="425673420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presenta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5367" y="420977"/>
            <a:ext cx="10981267" cy="1615440"/>
          </a:xfrm>
          <a:noFill/>
          <a:ln w="12700">
            <a:noFill/>
            <a:miter lim="800000"/>
            <a:headEnd/>
            <a:tailEnd/>
          </a:ln>
        </p:spPr>
        <p:txBody>
          <a:bodyPr vert="horz" wrap="square" lIns="0" tIns="0" rIns="0" bIns="0" numCol="1" anchor="b" anchorCtr="0" compatLnSpc="1">
            <a:prstTxWarp prst="textNoShape">
              <a:avLst/>
            </a:prstTxWarp>
            <a:noAutofit/>
          </a:bodyPr>
          <a:lstStyle>
            <a:lvl1pPr marL="0" indent="0" algn="l" rtl="0" eaLnBrk="0" fontAlgn="base" hangingPunct="0">
              <a:lnSpc>
                <a:spcPct val="90000"/>
              </a:lnSpc>
              <a:spcBef>
                <a:spcPts val="0"/>
              </a:spcBef>
              <a:spcAft>
                <a:spcPct val="0"/>
              </a:spcAft>
              <a:buClr>
                <a:schemeClr val="tx1"/>
              </a:buClr>
              <a:buSzPct val="100000"/>
              <a:buFont typeface="Arial" charset="0"/>
              <a:buNone/>
              <a:defRPr kumimoji="0" lang="en-US" sz="5000" b="1" i="0" u="none" strike="noStrike" kern="1500" cap="none" spc="-100" normalizeH="0" baseline="0" noProof="0" dirty="0">
                <a:ln>
                  <a:noFill/>
                </a:ln>
                <a:solidFill>
                  <a:schemeClr val="accent2"/>
                </a:solidFill>
                <a:effectLst/>
                <a:uLnTx/>
                <a:uFillTx/>
                <a:latin typeface="Arial" charset="0"/>
                <a:ea typeface="Arial" charset="0"/>
                <a:cs typeface="Arial" charset="0"/>
                <a:sym typeface="Arial" pitchFamily="-65" charset="0"/>
              </a:defRPr>
            </a:lvl1pPr>
          </a:lstStyle>
          <a:p>
            <a:pPr marL="0" marR="0" lvl="0" indent="0" algn="l" defTabSz="640080"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title style</a:t>
            </a:r>
          </a:p>
        </p:txBody>
      </p:sp>
      <p:sp>
        <p:nvSpPr>
          <p:cNvPr id="6" name="Text Placeholder 5"/>
          <p:cNvSpPr>
            <a:spLocks noGrp="1"/>
          </p:cNvSpPr>
          <p:nvPr>
            <p:ph type="body" sz="quarter" idx="10"/>
          </p:nvPr>
        </p:nvSpPr>
        <p:spPr>
          <a:xfrm>
            <a:off x="605367" y="2233565"/>
            <a:ext cx="10981267" cy="1481138"/>
          </a:xfrm>
        </p:spPr>
        <p:txBody>
          <a:bodyPr/>
          <a:lstStyle>
            <a:lvl1pPr marL="0" indent="0">
              <a:spcBef>
                <a:spcPts val="0"/>
              </a:spcBef>
              <a:buNone/>
              <a:defRPr sz="2500">
                <a:solidFill>
                  <a:srgbClr val="595959"/>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pic>
        <p:nvPicPr>
          <p:cNvPr id="9" name="Picture 8">
            <a:extLst>
              <a:ext uri="{FF2B5EF4-FFF2-40B4-BE49-F238E27FC236}">
                <a16:creationId xmlns:a16="http://schemas.microsoft.com/office/drawing/2014/main" id="{18F948C9-F29C-4344-B8A8-02B0C8A8531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5367" y="5869057"/>
            <a:ext cx="3307415" cy="454032"/>
          </a:xfrm>
          <a:prstGeom prst="rect">
            <a:avLst/>
          </a:prstGeom>
        </p:spPr>
      </p:pic>
    </p:spTree>
    <p:extLst>
      <p:ext uri="{BB962C8B-B14F-4D97-AF65-F5344CB8AC3E}">
        <p14:creationId xmlns:p14="http://schemas.microsoft.com/office/powerpoint/2010/main" val="4260149199"/>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A3045-A68D-744D-BA28-E0334A6771E1}"/>
              </a:ext>
            </a:extLst>
          </p:cNvPr>
          <p:cNvSpPr>
            <a:spLocks noGrp="1"/>
          </p:cNvSpPr>
          <p:nvPr>
            <p:ph type="title"/>
          </p:nvPr>
        </p:nvSpPr>
        <p:spPr>
          <a:xfrm>
            <a:off x="605367" y="378457"/>
            <a:ext cx="10145760" cy="415498"/>
          </a:xfrm>
        </p:spPr>
        <p:txBody>
          <a:bodyPr/>
          <a:lstStyle>
            <a:lvl1pPr>
              <a:lnSpc>
                <a:spcPct val="90000"/>
              </a:lnSpc>
              <a:defRPr/>
            </a:lvl1pPr>
          </a:lstStyle>
          <a:p>
            <a:r>
              <a:rPr lang="en-US"/>
              <a:t>Click to edit Master title style</a:t>
            </a:r>
          </a:p>
        </p:txBody>
      </p:sp>
      <p:sp>
        <p:nvSpPr>
          <p:cNvPr id="4" name="Slide Number Placeholder 5">
            <a:extLst>
              <a:ext uri="{FF2B5EF4-FFF2-40B4-BE49-F238E27FC236}">
                <a16:creationId xmlns:a16="http://schemas.microsoft.com/office/drawing/2014/main" id="{82D1C53F-D902-154A-979D-E2DD6FE4F44A}"/>
              </a:ext>
            </a:extLst>
          </p:cNvPr>
          <p:cNvSpPr>
            <a:spLocks noGrp="1"/>
          </p:cNvSpPr>
          <p:nvPr>
            <p:ph type="sldNum" sz="quarter" idx="4"/>
          </p:nvPr>
        </p:nvSpPr>
        <p:spPr>
          <a:xfrm>
            <a:off x="11643919" y="6219717"/>
            <a:ext cx="454400" cy="333375"/>
          </a:xfrm>
          <a:prstGeom prst="rect">
            <a:avLst/>
          </a:prstGeom>
        </p:spPr>
        <p:txBody>
          <a:bodyPr vert="horz" lIns="91440" tIns="45720" rIns="91440" bIns="45720" rtlCol="0" anchor="ctr"/>
          <a:lstStyle>
            <a:lvl1pPr algn="r">
              <a:defRPr sz="800">
                <a:solidFill>
                  <a:srgbClr val="FF0000"/>
                </a:solidFill>
              </a:defRPr>
            </a:lvl1pPr>
          </a:lstStyle>
          <a:p>
            <a:fld id="{AD816501-AAE5-214E-B100-00C3DC5F5E3F}" type="slidenum">
              <a:rPr lang="en-US" b="1" smtClean="0">
                <a:solidFill>
                  <a:srgbClr val="C8102E"/>
                </a:solidFill>
              </a:rPr>
              <a:pPr/>
              <a:t>‹#›</a:t>
            </a:fld>
            <a:endParaRPr lang="en-US" b="1">
              <a:solidFill>
                <a:srgbClr val="C8102E"/>
              </a:solidFill>
            </a:endParaRPr>
          </a:p>
        </p:txBody>
      </p:sp>
    </p:spTree>
    <p:extLst>
      <p:ext uri="{BB962C8B-B14F-4D97-AF65-F5344CB8AC3E}">
        <p14:creationId xmlns:p14="http://schemas.microsoft.com/office/powerpoint/2010/main" val="376588238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title gray">
    <p:spTree>
      <p:nvGrpSpPr>
        <p:cNvPr id="1" name=""/>
        <p:cNvGrpSpPr/>
        <p:nvPr/>
      </p:nvGrpSpPr>
      <p:grpSpPr>
        <a:xfrm>
          <a:off x="0" y="0"/>
          <a:ext cx="0" cy="0"/>
          <a:chOff x="0" y="0"/>
          <a:chExt cx="0" cy="0"/>
        </a:xfrm>
      </p:grpSpPr>
      <p:sp>
        <p:nvSpPr>
          <p:cNvPr id="4" name="Title 1"/>
          <p:cNvSpPr>
            <a:spLocks noGrp="1"/>
          </p:cNvSpPr>
          <p:nvPr>
            <p:ph type="title"/>
          </p:nvPr>
        </p:nvSpPr>
        <p:spPr>
          <a:xfrm>
            <a:off x="605367" y="1532966"/>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80" rtl="0" eaLnBrk="1" fontAlgn="auto" latinLnBrk="0" hangingPunct="1">
              <a:lnSpc>
                <a:spcPct val="90000"/>
              </a:lnSpc>
              <a:spcBef>
                <a:spcPts val="0"/>
              </a:spcBef>
              <a:spcAft>
                <a:spcPts val="0"/>
              </a:spcAft>
              <a:buClrTx/>
              <a:buSzTx/>
              <a:buFontTx/>
              <a:buNone/>
              <a:tabLst/>
              <a:defRPr kumimoji="0" lang="en-US" sz="5000" b="1" i="0" u="none" strike="noStrike" kern="0" cap="none" spc="0" normalizeH="0" baseline="0" noProof="0">
                <a:ln>
                  <a:noFill/>
                </a:ln>
                <a:solidFill>
                  <a:schemeClr val="tx1"/>
                </a:solidFill>
                <a:effectLst/>
                <a:uLnTx/>
                <a:uFillTx/>
                <a:latin typeface="Arial" charset="0"/>
                <a:ea typeface="Arial" charset="0"/>
                <a:cs typeface="Arial" charset="0"/>
                <a:sym typeface="Arial" pitchFamily="-65" charset="0"/>
              </a:defRPr>
            </a:lvl1pPr>
          </a:lstStyle>
          <a:p>
            <a:pPr marL="0" marR="0" lvl="0" indent="0" algn="l" defTabSz="640080"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3304309625"/>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sub gray">
    <p:spTree>
      <p:nvGrpSpPr>
        <p:cNvPr id="1" name=""/>
        <p:cNvGrpSpPr/>
        <p:nvPr/>
      </p:nvGrpSpPr>
      <p:grpSpPr>
        <a:xfrm>
          <a:off x="0" y="0"/>
          <a:ext cx="0" cy="0"/>
          <a:chOff x="0" y="0"/>
          <a:chExt cx="0" cy="0"/>
        </a:xfrm>
      </p:grpSpPr>
      <p:sp>
        <p:nvSpPr>
          <p:cNvPr id="8" name="Text Placeholder 5"/>
          <p:cNvSpPr>
            <a:spLocks noGrp="1"/>
          </p:cNvSpPr>
          <p:nvPr>
            <p:ph type="body" sz="quarter" idx="10"/>
          </p:nvPr>
        </p:nvSpPr>
        <p:spPr>
          <a:xfrm>
            <a:off x="605367" y="3927110"/>
            <a:ext cx="10981267" cy="1481138"/>
          </a:xfrm>
        </p:spPr>
        <p:txBody>
          <a:bodyPr/>
          <a:lstStyle>
            <a:lvl1pPr marL="0" indent="0">
              <a:spcBef>
                <a:spcPts val="0"/>
              </a:spcBef>
              <a:buNone/>
              <a:defRPr sz="2500">
                <a:solidFill>
                  <a:srgbClr val="595959"/>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9" name="Title 1"/>
          <p:cNvSpPr>
            <a:spLocks noGrp="1"/>
          </p:cNvSpPr>
          <p:nvPr>
            <p:ph type="title"/>
          </p:nvPr>
        </p:nvSpPr>
        <p:spPr>
          <a:xfrm>
            <a:off x="605367" y="1532966"/>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80" rtl="0" eaLnBrk="1" fontAlgn="auto" latinLnBrk="0" hangingPunct="1">
              <a:lnSpc>
                <a:spcPct val="90000"/>
              </a:lnSpc>
              <a:spcBef>
                <a:spcPts val="0"/>
              </a:spcBef>
              <a:spcAft>
                <a:spcPts val="0"/>
              </a:spcAft>
              <a:buClrTx/>
              <a:buSzTx/>
              <a:buFontTx/>
              <a:buNone/>
              <a:tabLst/>
              <a:defRPr kumimoji="0" lang="en-US" sz="5000" b="1" i="0" u="none" strike="noStrike" kern="0" cap="none" spc="0" normalizeH="0" baseline="0" noProof="0">
                <a:ln>
                  <a:noFill/>
                </a:ln>
                <a:solidFill>
                  <a:schemeClr val="tx1"/>
                </a:solidFill>
                <a:effectLst/>
                <a:uLnTx/>
                <a:uFillTx/>
                <a:latin typeface="Arial" charset="0"/>
                <a:ea typeface="Arial" charset="0"/>
                <a:cs typeface="Arial" charset="0"/>
                <a:sym typeface="Arial" pitchFamily="-65" charset="0"/>
              </a:defRPr>
            </a:lvl1pPr>
          </a:lstStyle>
          <a:p>
            <a:pPr marL="0" marR="0" lvl="0" indent="0" algn="l" defTabSz="640080"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351184669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ection title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67" y="1532966"/>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80" rtl="0" eaLnBrk="1" fontAlgn="auto" latinLnBrk="0" hangingPunct="1">
              <a:lnSpc>
                <a:spcPct val="200000"/>
              </a:lnSpc>
              <a:spcBef>
                <a:spcPts val="0"/>
              </a:spcBef>
              <a:spcAft>
                <a:spcPts val="0"/>
              </a:spcAft>
              <a:buClrTx/>
              <a:buSzTx/>
              <a:buFontTx/>
              <a:buNone/>
              <a:tabLst/>
              <a:defRPr kumimoji="0" lang="en-US" sz="5000" b="1" i="0" u="none" strike="noStrike" kern="1500" cap="none" spc="-100" normalizeH="0" baseline="0" noProof="0">
                <a:ln>
                  <a:noFill/>
                </a:ln>
                <a:solidFill>
                  <a:schemeClr val="bg1"/>
                </a:solidFill>
                <a:effectLst/>
                <a:uLnTx/>
                <a:uFillTx/>
                <a:latin typeface="Arial" charset="0"/>
                <a:ea typeface="Arial" charset="0"/>
                <a:cs typeface="Arial" charset="0"/>
                <a:sym typeface="Arial" pitchFamily="-65" charset="0"/>
              </a:defRPr>
            </a:lvl1pPr>
          </a:lstStyle>
          <a:p>
            <a:pPr marL="0" marR="0" lvl="0" indent="0" algn="l" defTabSz="640080"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352369189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ction title, sub red">
    <p:bg>
      <p:bgPr>
        <a:solidFill>
          <a:schemeClr val="accent1"/>
        </a:solidFill>
        <a:effectLst/>
      </p:bgPr>
    </p:bg>
    <p:spTree>
      <p:nvGrpSpPr>
        <p:cNvPr id="1" name=""/>
        <p:cNvGrpSpPr/>
        <p:nvPr/>
      </p:nvGrpSpPr>
      <p:grpSpPr>
        <a:xfrm>
          <a:off x="0" y="0"/>
          <a:ext cx="0" cy="0"/>
          <a:chOff x="0" y="0"/>
          <a:chExt cx="0" cy="0"/>
        </a:xfrm>
      </p:grpSpPr>
      <p:sp>
        <p:nvSpPr>
          <p:cNvPr id="8" name="Text Placeholder 5"/>
          <p:cNvSpPr>
            <a:spLocks noGrp="1"/>
          </p:cNvSpPr>
          <p:nvPr>
            <p:ph type="body" sz="quarter" idx="10"/>
          </p:nvPr>
        </p:nvSpPr>
        <p:spPr>
          <a:xfrm>
            <a:off x="605367" y="3927110"/>
            <a:ext cx="10981267" cy="1481138"/>
          </a:xfrm>
        </p:spPr>
        <p:txBody>
          <a:bodyPr/>
          <a:lstStyle>
            <a:lvl1pPr marL="0" indent="0">
              <a:spcBef>
                <a:spcPts val="0"/>
              </a:spcBef>
              <a:buNone/>
              <a:defRPr sz="2500">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5" name="Title 1"/>
          <p:cNvSpPr>
            <a:spLocks noGrp="1"/>
          </p:cNvSpPr>
          <p:nvPr>
            <p:ph type="title"/>
          </p:nvPr>
        </p:nvSpPr>
        <p:spPr>
          <a:xfrm>
            <a:off x="605367" y="1532966"/>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80" rtl="0" eaLnBrk="1" fontAlgn="auto" latinLnBrk="0" hangingPunct="1">
              <a:lnSpc>
                <a:spcPct val="90000"/>
              </a:lnSpc>
              <a:spcBef>
                <a:spcPts val="0"/>
              </a:spcBef>
              <a:spcAft>
                <a:spcPts val="0"/>
              </a:spcAft>
              <a:buClrTx/>
              <a:buSzTx/>
              <a:buFontTx/>
              <a:buNone/>
              <a:tabLst/>
              <a:defRPr kumimoji="0" lang="en-US" sz="5000" b="1" i="0" u="none" strike="noStrike" kern="1500" cap="none" spc="-100" normalizeH="0" baseline="0" noProof="0">
                <a:ln>
                  <a:noFill/>
                </a:ln>
                <a:solidFill>
                  <a:schemeClr val="bg1"/>
                </a:solidFill>
                <a:effectLst/>
                <a:uLnTx/>
                <a:uFillTx/>
                <a:latin typeface="Arial" charset="0"/>
                <a:ea typeface="Arial" charset="0"/>
                <a:cs typeface="Arial" charset="0"/>
                <a:sym typeface="Arial" pitchFamily="-65" charset="0"/>
              </a:defRPr>
            </a:lvl1pPr>
          </a:lstStyle>
          <a:p>
            <a:pPr marL="0" marR="0" lvl="0" indent="0" algn="l" defTabSz="640080"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56057144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ection title blue">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605367" y="1532966"/>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80" rtl="0" eaLnBrk="1" fontAlgn="auto" latinLnBrk="0" hangingPunct="1">
              <a:lnSpc>
                <a:spcPct val="90000"/>
              </a:lnSpc>
              <a:spcBef>
                <a:spcPts val="0"/>
              </a:spcBef>
              <a:spcAft>
                <a:spcPts val="0"/>
              </a:spcAft>
              <a:buClrTx/>
              <a:buSzTx/>
              <a:buFontTx/>
              <a:buNone/>
              <a:tabLst/>
              <a:defRPr kumimoji="0" lang="en-US" sz="5000" b="1" i="0" u="none" strike="noStrike" kern="1500" cap="none" spc="-100" normalizeH="0" baseline="0" noProof="0">
                <a:ln>
                  <a:noFill/>
                </a:ln>
                <a:solidFill>
                  <a:schemeClr val="bg1"/>
                </a:solidFill>
                <a:effectLst/>
                <a:uLnTx/>
                <a:uFillTx/>
                <a:latin typeface="Arial" charset="0"/>
                <a:ea typeface="Arial" charset="0"/>
                <a:cs typeface="Arial" charset="0"/>
                <a:sym typeface="Arial" pitchFamily="-65" charset="0"/>
              </a:defRPr>
            </a:lvl1pPr>
          </a:lstStyle>
          <a:p>
            <a:pPr marL="0" marR="0" lvl="0" indent="0" algn="l" defTabSz="640080"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211569252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title, sub blue">
    <p:bg>
      <p:bgPr>
        <a:solidFill>
          <a:schemeClr val="accent2"/>
        </a:solidFill>
        <a:effectLst/>
      </p:bgPr>
    </p:bg>
    <p:spTree>
      <p:nvGrpSpPr>
        <p:cNvPr id="1" name=""/>
        <p:cNvGrpSpPr/>
        <p:nvPr/>
      </p:nvGrpSpPr>
      <p:grpSpPr>
        <a:xfrm>
          <a:off x="0" y="0"/>
          <a:ext cx="0" cy="0"/>
          <a:chOff x="0" y="0"/>
          <a:chExt cx="0" cy="0"/>
        </a:xfrm>
      </p:grpSpPr>
      <p:sp>
        <p:nvSpPr>
          <p:cNvPr id="8" name="Text Placeholder 5"/>
          <p:cNvSpPr>
            <a:spLocks noGrp="1"/>
          </p:cNvSpPr>
          <p:nvPr>
            <p:ph type="body" sz="quarter" idx="10"/>
          </p:nvPr>
        </p:nvSpPr>
        <p:spPr>
          <a:xfrm>
            <a:off x="605367" y="3927110"/>
            <a:ext cx="10981267" cy="1481138"/>
          </a:xfrm>
        </p:spPr>
        <p:txBody>
          <a:bodyPr/>
          <a:lstStyle>
            <a:lvl1pPr marL="0" indent="0">
              <a:spcBef>
                <a:spcPts val="0"/>
              </a:spcBef>
              <a:buNone/>
              <a:defRPr sz="2500">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5" name="Title 1"/>
          <p:cNvSpPr>
            <a:spLocks noGrp="1"/>
          </p:cNvSpPr>
          <p:nvPr>
            <p:ph type="title"/>
          </p:nvPr>
        </p:nvSpPr>
        <p:spPr>
          <a:xfrm>
            <a:off x="605367" y="1532966"/>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80" rtl="0" eaLnBrk="1" fontAlgn="auto" latinLnBrk="0" hangingPunct="1">
              <a:lnSpc>
                <a:spcPct val="90000"/>
              </a:lnSpc>
              <a:spcBef>
                <a:spcPts val="0"/>
              </a:spcBef>
              <a:spcAft>
                <a:spcPts val="0"/>
              </a:spcAft>
              <a:buClrTx/>
              <a:buSzTx/>
              <a:buFontTx/>
              <a:buNone/>
              <a:tabLst/>
              <a:defRPr kumimoji="0" lang="en-US" sz="5000" b="1" i="0" u="none" strike="noStrike" kern="1500" cap="none" spc="-100" normalizeH="0" baseline="0" noProof="0">
                <a:ln>
                  <a:noFill/>
                </a:ln>
                <a:solidFill>
                  <a:schemeClr val="bg1"/>
                </a:solidFill>
                <a:effectLst/>
                <a:uLnTx/>
                <a:uFillTx/>
                <a:latin typeface="Arial" charset="0"/>
                <a:ea typeface="Arial" charset="0"/>
                <a:cs typeface="Arial" charset="0"/>
                <a:sym typeface="Arial" pitchFamily="-65" charset="0"/>
              </a:defRPr>
            </a:lvl1pPr>
          </a:lstStyle>
          <a:p>
            <a:pPr marL="0" marR="0" lvl="0" indent="0" algn="l" defTabSz="640080"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287101119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914400" y="1981199"/>
            <a:ext cx="2926080" cy="4195763"/>
          </a:xfrm>
        </p:spPr>
        <p:txBody>
          <a:bodyPr>
            <a:normAutofit/>
          </a:bodyPr>
          <a:lstStyle>
            <a:lvl1pPr>
              <a:spcBef>
                <a:spcPts val="600"/>
              </a:spcBef>
              <a:defRPr sz="12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p:cNvSpPr>
            <a:spLocks noGrp="1"/>
          </p:cNvSpPr>
          <p:nvPr>
            <p:ph sz="half" idx="13"/>
          </p:nvPr>
        </p:nvSpPr>
        <p:spPr>
          <a:xfrm>
            <a:off x="4343400" y="1981199"/>
            <a:ext cx="2926080" cy="4195764"/>
          </a:xfrm>
        </p:spPr>
        <p:txBody>
          <a:bodyPr>
            <a:normAutofit/>
          </a:bodyPr>
          <a:lstStyle>
            <a:lvl1pPr>
              <a:spcBef>
                <a:spcPts val="600"/>
              </a:spcBef>
              <a:defRPr sz="12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sz="half" idx="14"/>
          </p:nvPr>
        </p:nvSpPr>
        <p:spPr>
          <a:xfrm>
            <a:off x="7810500" y="1981199"/>
            <a:ext cx="2926080" cy="4195764"/>
          </a:xfrm>
        </p:spPr>
        <p:txBody>
          <a:bodyPr>
            <a:normAutofit/>
          </a:bodyPr>
          <a:lstStyle>
            <a:lvl1pPr>
              <a:spcBef>
                <a:spcPts val="600"/>
              </a:spcBef>
              <a:defRPr sz="12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177236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ction title magenta">
    <p:bg>
      <p:bgPr>
        <a:solidFill>
          <a:schemeClr val="accent3"/>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05367" y="1532966"/>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80" rtl="0" eaLnBrk="1" fontAlgn="auto" latinLnBrk="0" hangingPunct="1">
              <a:lnSpc>
                <a:spcPct val="90000"/>
              </a:lnSpc>
              <a:spcBef>
                <a:spcPts val="0"/>
              </a:spcBef>
              <a:spcAft>
                <a:spcPts val="0"/>
              </a:spcAft>
              <a:buClrTx/>
              <a:buSzTx/>
              <a:buFontTx/>
              <a:buNone/>
              <a:tabLst/>
              <a:defRPr kumimoji="0" lang="en-US" sz="5000" b="1" i="0" u="none" strike="noStrike" kern="1500" cap="none" spc="-100" normalizeH="0" baseline="0" noProof="0">
                <a:ln>
                  <a:noFill/>
                </a:ln>
                <a:solidFill>
                  <a:schemeClr val="bg1"/>
                </a:solidFill>
                <a:effectLst/>
                <a:uLnTx/>
                <a:uFillTx/>
                <a:latin typeface="Arial" charset="0"/>
                <a:ea typeface="Arial" charset="0"/>
                <a:cs typeface="Arial" charset="0"/>
                <a:sym typeface="Arial" pitchFamily="-65" charset="0"/>
              </a:defRPr>
            </a:lvl1pPr>
          </a:lstStyle>
          <a:p>
            <a:pPr marL="0" marR="0" lvl="0" indent="0" algn="l" defTabSz="640080"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378221714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 title, sub magenta">
    <p:bg>
      <p:bgPr>
        <a:solidFill>
          <a:schemeClr val="accent3"/>
        </a:solidFill>
        <a:effectLst/>
      </p:bgPr>
    </p:bg>
    <p:spTree>
      <p:nvGrpSpPr>
        <p:cNvPr id="1" name=""/>
        <p:cNvGrpSpPr/>
        <p:nvPr/>
      </p:nvGrpSpPr>
      <p:grpSpPr>
        <a:xfrm>
          <a:off x="0" y="0"/>
          <a:ext cx="0" cy="0"/>
          <a:chOff x="0" y="0"/>
          <a:chExt cx="0" cy="0"/>
        </a:xfrm>
      </p:grpSpPr>
      <p:sp>
        <p:nvSpPr>
          <p:cNvPr id="8" name="Text Placeholder 5"/>
          <p:cNvSpPr>
            <a:spLocks noGrp="1"/>
          </p:cNvSpPr>
          <p:nvPr>
            <p:ph type="body" sz="quarter" idx="10"/>
          </p:nvPr>
        </p:nvSpPr>
        <p:spPr>
          <a:xfrm>
            <a:off x="605367" y="3927110"/>
            <a:ext cx="10981267" cy="1481138"/>
          </a:xfrm>
        </p:spPr>
        <p:txBody>
          <a:bodyPr/>
          <a:lstStyle>
            <a:lvl1pPr marL="0" indent="0">
              <a:spcBef>
                <a:spcPts val="0"/>
              </a:spcBef>
              <a:buNone/>
              <a:defRPr sz="2500">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5" name="Title 1"/>
          <p:cNvSpPr>
            <a:spLocks noGrp="1"/>
          </p:cNvSpPr>
          <p:nvPr>
            <p:ph type="title"/>
          </p:nvPr>
        </p:nvSpPr>
        <p:spPr>
          <a:xfrm>
            <a:off x="605367" y="1532966"/>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80" rtl="0" eaLnBrk="1" fontAlgn="auto" latinLnBrk="0" hangingPunct="1">
              <a:lnSpc>
                <a:spcPct val="90000"/>
              </a:lnSpc>
              <a:spcBef>
                <a:spcPts val="0"/>
              </a:spcBef>
              <a:spcAft>
                <a:spcPts val="0"/>
              </a:spcAft>
              <a:buClrTx/>
              <a:buSzTx/>
              <a:buFontTx/>
              <a:buNone/>
              <a:tabLst/>
              <a:defRPr kumimoji="0" lang="en-US" sz="5000" b="1" i="0" u="none" strike="noStrike" kern="1500" cap="none" spc="-100" normalizeH="0" baseline="0" noProof="0">
                <a:ln>
                  <a:noFill/>
                </a:ln>
                <a:solidFill>
                  <a:schemeClr val="bg1"/>
                </a:solidFill>
                <a:effectLst/>
                <a:uLnTx/>
                <a:uFillTx/>
                <a:latin typeface="Arial" charset="0"/>
                <a:ea typeface="Arial" charset="0"/>
                <a:cs typeface="Arial" charset="0"/>
                <a:sym typeface="Arial" pitchFamily="-65" charset="0"/>
              </a:defRPr>
            </a:lvl1pPr>
          </a:lstStyle>
          <a:p>
            <a:pPr marL="0" marR="0" lvl="0" indent="0" algn="l" defTabSz="640080" rtl="0"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45036855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graphic">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7"/>
            <a:ext cx="10145760" cy="415498"/>
          </a:xfrm>
        </p:spPr>
        <p:txBody>
          <a:bodyPr/>
          <a:lstStyle>
            <a:lvl1pPr>
              <a:lnSpc>
                <a:spcPct val="90000"/>
              </a:lnSpc>
              <a:defRPr kern="1500" spc="-100" baseline="0">
                <a:solidFill>
                  <a:schemeClr val="tx1"/>
                </a:solidFill>
              </a:defRPr>
            </a:lvl1pPr>
          </a:lstStyle>
          <a:p>
            <a:r>
              <a:rPr lang="en-US"/>
              <a:t>Click to edit Master title style</a:t>
            </a:r>
          </a:p>
        </p:txBody>
      </p:sp>
      <p:sp>
        <p:nvSpPr>
          <p:cNvPr id="13" name="Content Placeholder 11"/>
          <p:cNvSpPr>
            <a:spLocks noGrp="1"/>
          </p:cNvSpPr>
          <p:nvPr>
            <p:ph sz="quarter" idx="15"/>
          </p:nvPr>
        </p:nvSpPr>
        <p:spPr>
          <a:xfrm>
            <a:off x="601601" y="1713179"/>
            <a:ext cx="10985780" cy="4219231"/>
          </a:xfrm>
        </p:spPr>
        <p:txBody>
          <a:bodyPr/>
          <a:lstStyle>
            <a:lvl1pPr marL="0" marR="0" indent="0" algn="ctr" defTabSz="914400" rtl="0" eaLnBrk="1" fontAlgn="base" latinLnBrk="0" hangingPunct="1">
              <a:lnSpc>
                <a:spcPct val="100000"/>
              </a:lnSpc>
              <a:spcBef>
                <a:spcPct val="0"/>
              </a:spcBef>
              <a:spcAft>
                <a:spcPct val="0"/>
              </a:spcAft>
              <a:buClrTx/>
              <a:buSzTx/>
              <a:buFontTx/>
              <a:buNone/>
              <a:tabLst/>
              <a:defRPr sz="2000"/>
            </a:lvl1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Edit Master text styles</a:t>
            </a:r>
          </a:p>
          <a:p>
            <a:pPr marL="0" marR="0" lvl="1"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Second level</a:t>
            </a:r>
          </a:p>
          <a:p>
            <a:pPr marL="0" marR="0" lvl="2"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Third level</a:t>
            </a:r>
          </a:p>
          <a:p>
            <a:pPr marL="0" marR="0" lvl="3"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Fourth level</a:t>
            </a:r>
          </a:p>
          <a:p>
            <a:pPr marL="0" marR="0" lvl="4"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Fifth level</a:t>
            </a:r>
            <a:endParaRPr lang="en-US"/>
          </a:p>
        </p:txBody>
      </p:sp>
      <p:sp>
        <p:nvSpPr>
          <p:cNvPr id="20" name="Text Placeholder 19"/>
          <p:cNvSpPr>
            <a:spLocks noGrp="1"/>
          </p:cNvSpPr>
          <p:nvPr>
            <p:ph type="body" sz="quarter" idx="16" hasCustomPrompt="1"/>
          </p:nvPr>
        </p:nvSpPr>
        <p:spPr>
          <a:xfrm>
            <a:off x="601134" y="6047320"/>
            <a:ext cx="10985500" cy="159263"/>
          </a:xfrm>
        </p:spPr>
        <p:txBody>
          <a:bodyPr anchor="ctr"/>
          <a:lstStyle>
            <a:lvl1pPr marL="0" indent="0">
              <a:buNone/>
              <a:defRPr sz="1000" baseline="0"/>
            </a:lvl1pPr>
            <a:lvl2pPr marL="217170" indent="0">
              <a:buNone/>
              <a:defRPr sz="1000"/>
            </a:lvl2pPr>
            <a:lvl3pPr marL="530352" indent="0">
              <a:buNone/>
              <a:defRPr sz="1000"/>
            </a:lvl3pPr>
            <a:lvl4pPr marL="896112" indent="0">
              <a:buNone/>
              <a:defRPr sz="1000"/>
            </a:lvl4pPr>
            <a:lvl5pPr marL="1296829" indent="0">
              <a:buNone/>
              <a:defRPr sz="1000"/>
            </a:lvl5pPr>
          </a:lstStyle>
          <a:p>
            <a:r>
              <a:rPr lang="en-US" sz="1000">
                <a:solidFill>
                  <a:srgbClr val="595959"/>
                </a:solidFill>
              </a:rPr>
              <a:t>Click to add footnote</a:t>
            </a:r>
          </a:p>
        </p:txBody>
      </p:sp>
      <p:sp>
        <p:nvSpPr>
          <p:cNvPr id="21" name="Slide Number Placeholder 5"/>
          <p:cNvSpPr>
            <a:spLocks noGrp="1"/>
          </p:cNvSpPr>
          <p:nvPr>
            <p:ph type="sldNum" sz="quarter" idx="4"/>
          </p:nvPr>
        </p:nvSpPr>
        <p:spPr>
          <a:xfrm>
            <a:off x="11643919" y="6219717"/>
            <a:ext cx="454400" cy="333375"/>
          </a:xfrm>
          <a:prstGeom prst="rect">
            <a:avLst/>
          </a:prstGeom>
        </p:spPr>
        <p:txBody>
          <a:bodyPr vert="horz" lIns="91440" tIns="45720" rIns="91440" bIns="45720" rtlCol="0" anchor="ctr"/>
          <a:lstStyle>
            <a:lvl1pPr algn="r">
              <a:defRPr sz="800">
                <a:solidFill>
                  <a:srgbClr val="C00000"/>
                </a:solidFill>
              </a:defRPr>
            </a:lvl1pPr>
          </a:lstStyle>
          <a:p>
            <a:fld id="{AD816501-AAE5-214E-B100-00C3DC5F5E3F}" type="slidenum">
              <a:rPr lang="en-US" smtClean="0"/>
              <a:pPr/>
              <a:t>‹#›</a:t>
            </a:fld>
            <a:endParaRPr lang="en-US"/>
          </a:p>
        </p:txBody>
      </p:sp>
    </p:spTree>
    <p:extLst>
      <p:ext uri="{BB962C8B-B14F-4D97-AF65-F5344CB8AC3E}">
        <p14:creationId xmlns:p14="http://schemas.microsoft.com/office/powerpoint/2010/main" val="339473337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ub, graphic">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05367" y="868059"/>
            <a:ext cx="10981267" cy="30777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000" dirty="0">
                <a:solidFill>
                  <a:srgbClr val="595959"/>
                </a:solidFill>
                <a:latin typeface="+mn-lt"/>
                <a:ea typeface="Arial Unicode MS" pitchFamily="-65" charset="0"/>
                <a:cs typeface="Arial Unicode MS" pitchFamily="-65"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7" name="Content Placeholder 11"/>
          <p:cNvSpPr>
            <a:spLocks noGrp="1"/>
          </p:cNvSpPr>
          <p:nvPr>
            <p:ph sz="quarter" idx="15"/>
          </p:nvPr>
        </p:nvSpPr>
        <p:spPr>
          <a:xfrm>
            <a:off x="601601" y="1713179"/>
            <a:ext cx="10985780" cy="4219231"/>
          </a:xfrm>
        </p:spPr>
        <p:txBody>
          <a:bodyPr/>
          <a:lstStyle>
            <a:lvl1pPr marL="0" marR="0" indent="0" algn="ctr" defTabSz="914400" rtl="0" eaLnBrk="1" fontAlgn="base" latinLnBrk="0" hangingPunct="1">
              <a:lnSpc>
                <a:spcPct val="100000"/>
              </a:lnSpc>
              <a:spcBef>
                <a:spcPct val="0"/>
              </a:spcBef>
              <a:spcAft>
                <a:spcPct val="0"/>
              </a:spcAft>
              <a:buClrTx/>
              <a:buSzTx/>
              <a:buFontTx/>
              <a:buNone/>
              <a:tabLst/>
              <a:defRPr sz="2000"/>
            </a:lvl1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Edit Master text styles</a:t>
            </a:r>
          </a:p>
          <a:p>
            <a:pPr marL="0" marR="0" lvl="1"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Second level</a:t>
            </a:r>
          </a:p>
          <a:p>
            <a:pPr marL="0" marR="0" lvl="2"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Third level</a:t>
            </a:r>
          </a:p>
          <a:p>
            <a:pPr marL="0" marR="0" lvl="3"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Fourth level</a:t>
            </a:r>
          </a:p>
          <a:p>
            <a:pPr marL="0" marR="0" lvl="4"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Fifth level</a:t>
            </a:r>
            <a:endParaRPr lang="en-US"/>
          </a:p>
        </p:txBody>
      </p:sp>
      <p:sp>
        <p:nvSpPr>
          <p:cNvPr id="16" name="Text Placeholder 19"/>
          <p:cNvSpPr>
            <a:spLocks noGrp="1"/>
          </p:cNvSpPr>
          <p:nvPr>
            <p:ph type="body" sz="quarter" idx="16" hasCustomPrompt="1"/>
          </p:nvPr>
        </p:nvSpPr>
        <p:spPr>
          <a:xfrm>
            <a:off x="601134" y="6047320"/>
            <a:ext cx="10985500" cy="159263"/>
          </a:xfrm>
        </p:spPr>
        <p:txBody>
          <a:bodyPr anchor="ctr"/>
          <a:lstStyle>
            <a:lvl1pPr marL="0" indent="0">
              <a:buNone/>
              <a:defRPr sz="1000" baseline="0"/>
            </a:lvl1pPr>
            <a:lvl2pPr marL="217170" indent="0">
              <a:buNone/>
              <a:defRPr sz="1000"/>
            </a:lvl2pPr>
            <a:lvl3pPr marL="530352" indent="0">
              <a:buNone/>
              <a:defRPr sz="1000"/>
            </a:lvl3pPr>
            <a:lvl4pPr marL="896112" indent="0">
              <a:buNone/>
              <a:defRPr sz="1000"/>
            </a:lvl4pPr>
            <a:lvl5pPr marL="1296829" indent="0">
              <a:buNone/>
              <a:defRPr sz="1000"/>
            </a:lvl5pPr>
          </a:lstStyle>
          <a:p>
            <a:r>
              <a:rPr lang="en-US" sz="1000">
                <a:solidFill>
                  <a:srgbClr val="595959"/>
                </a:solidFill>
              </a:rPr>
              <a:t>Click to add footnote</a:t>
            </a:r>
          </a:p>
        </p:txBody>
      </p:sp>
      <p:sp>
        <p:nvSpPr>
          <p:cNvPr id="9" name="Slide Number Placeholder 5">
            <a:extLst>
              <a:ext uri="{FF2B5EF4-FFF2-40B4-BE49-F238E27FC236}">
                <a16:creationId xmlns:a16="http://schemas.microsoft.com/office/drawing/2014/main" id="{062AAD26-1841-6A46-B1A5-9920422EA4EB}"/>
              </a:ext>
            </a:extLst>
          </p:cNvPr>
          <p:cNvSpPr>
            <a:spLocks noGrp="1"/>
          </p:cNvSpPr>
          <p:nvPr>
            <p:ph type="sldNum" sz="quarter" idx="4"/>
          </p:nvPr>
        </p:nvSpPr>
        <p:spPr>
          <a:xfrm>
            <a:off x="11643919" y="6219717"/>
            <a:ext cx="454400" cy="333375"/>
          </a:xfrm>
          <a:prstGeom prst="rect">
            <a:avLst/>
          </a:prstGeom>
        </p:spPr>
        <p:txBody>
          <a:bodyPr vert="horz" lIns="91440" tIns="45720" rIns="91440" bIns="45720" rtlCol="0" anchor="ctr"/>
          <a:lstStyle>
            <a:lvl1pPr algn="r">
              <a:defRPr sz="800">
                <a:solidFill>
                  <a:srgbClr val="C8102E"/>
                </a:solidFill>
              </a:defRPr>
            </a:lvl1pPr>
          </a:lstStyle>
          <a:p>
            <a:fld id="{AD816501-AAE5-214E-B100-00C3DC5F5E3F}" type="slidenum">
              <a:rPr lang="en-US" smtClean="0"/>
              <a:pPr/>
              <a:t>‹#›</a:t>
            </a:fld>
            <a:endParaRPr lang="en-US"/>
          </a:p>
        </p:txBody>
      </p:sp>
      <p:sp>
        <p:nvSpPr>
          <p:cNvPr id="10" name="Title 1">
            <a:extLst>
              <a:ext uri="{FF2B5EF4-FFF2-40B4-BE49-F238E27FC236}">
                <a16:creationId xmlns:a16="http://schemas.microsoft.com/office/drawing/2014/main" id="{5894FA30-4125-A242-96DD-A62700B99EAA}"/>
              </a:ext>
            </a:extLst>
          </p:cNvPr>
          <p:cNvSpPr>
            <a:spLocks noGrp="1"/>
          </p:cNvSpPr>
          <p:nvPr>
            <p:ph type="title"/>
          </p:nvPr>
        </p:nvSpPr>
        <p:spPr>
          <a:xfrm>
            <a:off x="605367" y="378457"/>
            <a:ext cx="10145760" cy="415498"/>
          </a:xfrm>
        </p:spPr>
        <p:txBody>
          <a:bodyPr/>
          <a:lstStyle>
            <a:lvl1pPr>
              <a:lnSpc>
                <a:spcPct val="90000"/>
              </a:lnSpc>
              <a:defRPr kern="1500" spc="-10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330792900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sub, graphic">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B62BCF5D-2AAB-494D-8B27-E6FAD017A3DA}"/>
              </a:ext>
            </a:extLst>
          </p:cNvPr>
          <p:cNvSpPr>
            <a:spLocks noGrp="1"/>
          </p:cNvSpPr>
          <p:nvPr>
            <p:ph type="pic" sz="quarter" idx="21"/>
          </p:nvPr>
        </p:nvSpPr>
        <p:spPr>
          <a:xfrm>
            <a:off x="836084" y="3838893"/>
            <a:ext cx="3350683" cy="1682750"/>
          </a:xfrm>
        </p:spPr>
        <p:txBody>
          <a:bodyPr/>
          <a:lstStyle/>
          <a:p>
            <a:endParaRPr lang="en-US"/>
          </a:p>
        </p:txBody>
      </p:sp>
      <p:sp>
        <p:nvSpPr>
          <p:cNvPr id="22" name="Picture Placeholder 2">
            <a:extLst>
              <a:ext uri="{FF2B5EF4-FFF2-40B4-BE49-F238E27FC236}">
                <a16:creationId xmlns:a16="http://schemas.microsoft.com/office/drawing/2014/main" id="{19F7F741-E9F5-4A40-96B8-14CA9B84B97B}"/>
              </a:ext>
            </a:extLst>
          </p:cNvPr>
          <p:cNvSpPr>
            <a:spLocks noGrp="1"/>
          </p:cNvSpPr>
          <p:nvPr>
            <p:ph type="pic" sz="quarter" idx="22"/>
          </p:nvPr>
        </p:nvSpPr>
        <p:spPr>
          <a:xfrm>
            <a:off x="4423319" y="3838512"/>
            <a:ext cx="3350683" cy="1682750"/>
          </a:xfrm>
        </p:spPr>
        <p:txBody>
          <a:bodyPr/>
          <a:lstStyle/>
          <a:p>
            <a:endParaRPr lang="en-US"/>
          </a:p>
        </p:txBody>
      </p:sp>
      <p:sp>
        <p:nvSpPr>
          <p:cNvPr id="23" name="Picture Placeholder 2">
            <a:extLst>
              <a:ext uri="{FF2B5EF4-FFF2-40B4-BE49-F238E27FC236}">
                <a16:creationId xmlns:a16="http://schemas.microsoft.com/office/drawing/2014/main" id="{51F1E49C-064D-D34F-AC15-DAAD66CB92B8}"/>
              </a:ext>
            </a:extLst>
          </p:cNvPr>
          <p:cNvSpPr>
            <a:spLocks noGrp="1"/>
          </p:cNvSpPr>
          <p:nvPr>
            <p:ph type="pic" sz="quarter" idx="23"/>
          </p:nvPr>
        </p:nvSpPr>
        <p:spPr>
          <a:xfrm>
            <a:off x="8010553" y="3838512"/>
            <a:ext cx="3350683" cy="1682750"/>
          </a:xfrm>
        </p:spPr>
        <p:txBody>
          <a:bodyPr/>
          <a:lstStyle/>
          <a:p>
            <a:endParaRPr lang="en-US"/>
          </a:p>
        </p:txBody>
      </p:sp>
      <p:sp>
        <p:nvSpPr>
          <p:cNvPr id="3" name="Picture Placeholder 2">
            <a:extLst>
              <a:ext uri="{FF2B5EF4-FFF2-40B4-BE49-F238E27FC236}">
                <a16:creationId xmlns:a16="http://schemas.microsoft.com/office/drawing/2014/main" id="{1B53DB3B-124E-BB4F-9482-0A377FD55659}"/>
              </a:ext>
            </a:extLst>
          </p:cNvPr>
          <p:cNvSpPr>
            <a:spLocks noGrp="1"/>
          </p:cNvSpPr>
          <p:nvPr>
            <p:ph type="pic" sz="quarter" idx="18"/>
          </p:nvPr>
        </p:nvSpPr>
        <p:spPr>
          <a:xfrm>
            <a:off x="836084" y="1979613"/>
            <a:ext cx="3350683" cy="1682750"/>
          </a:xfrm>
        </p:spPr>
        <p:txBody>
          <a:bodyPr/>
          <a:lstStyle/>
          <a:p>
            <a:endParaRPr lang="en-US"/>
          </a:p>
        </p:txBody>
      </p:sp>
      <p:sp>
        <p:nvSpPr>
          <p:cNvPr id="18" name="Picture Placeholder 2">
            <a:extLst>
              <a:ext uri="{FF2B5EF4-FFF2-40B4-BE49-F238E27FC236}">
                <a16:creationId xmlns:a16="http://schemas.microsoft.com/office/drawing/2014/main" id="{C2D73F97-E7E3-6441-9A6B-221083CD9EAB}"/>
              </a:ext>
            </a:extLst>
          </p:cNvPr>
          <p:cNvSpPr>
            <a:spLocks noGrp="1"/>
          </p:cNvSpPr>
          <p:nvPr>
            <p:ph type="pic" sz="quarter" idx="19"/>
          </p:nvPr>
        </p:nvSpPr>
        <p:spPr>
          <a:xfrm>
            <a:off x="4423319" y="1979232"/>
            <a:ext cx="3350683" cy="1682750"/>
          </a:xfrm>
        </p:spPr>
        <p:txBody>
          <a:bodyPr/>
          <a:lstStyle/>
          <a:p>
            <a:endParaRPr lang="en-US"/>
          </a:p>
        </p:txBody>
      </p:sp>
      <p:sp>
        <p:nvSpPr>
          <p:cNvPr id="20" name="Picture Placeholder 2">
            <a:extLst>
              <a:ext uri="{FF2B5EF4-FFF2-40B4-BE49-F238E27FC236}">
                <a16:creationId xmlns:a16="http://schemas.microsoft.com/office/drawing/2014/main" id="{042C5219-0F11-7445-A4AD-732E386B004A}"/>
              </a:ext>
            </a:extLst>
          </p:cNvPr>
          <p:cNvSpPr>
            <a:spLocks noGrp="1"/>
          </p:cNvSpPr>
          <p:nvPr>
            <p:ph type="pic" sz="quarter" idx="20"/>
          </p:nvPr>
        </p:nvSpPr>
        <p:spPr>
          <a:xfrm>
            <a:off x="8010553" y="1979232"/>
            <a:ext cx="3350683" cy="1682750"/>
          </a:xfrm>
        </p:spPr>
        <p:txBody>
          <a:bodyPr/>
          <a:lstStyle/>
          <a:p>
            <a:endParaRPr lang="en-US"/>
          </a:p>
        </p:txBody>
      </p:sp>
      <p:sp>
        <p:nvSpPr>
          <p:cNvPr id="5" name="Text Placeholder 4"/>
          <p:cNvSpPr>
            <a:spLocks noGrp="1"/>
          </p:cNvSpPr>
          <p:nvPr>
            <p:ph type="body" sz="quarter" idx="10"/>
          </p:nvPr>
        </p:nvSpPr>
        <p:spPr>
          <a:xfrm>
            <a:off x="605367" y="868059"/>
            <a:ext cx="10981267" cy="30777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000" dirty="0">
                <a:solidFill>
                  <a:srgbClr val="595959"/>
                </a:solidFill>
                <a:latin typeface="+mn-lt"/>
                <a:ea typeface="Arial Unicode MS" pitchFamily="-65" charset="0"/>
                <a:cs typeface="Arial Unicode MS" pitchFamily="-65"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6" name="Text Placeholder 19"/>
          <p:cNvSpPr>
            <a:spLocks noGrp="1"/>
          </p:cNvSpPr>
          <p:nvPr>
            <p:ph type="body" sz="quarter" idx="16" hasCustomPrompt="1"/>
          </p:nvPr>
        </p:nvSpPr>
        <p:spPr>
          <a:xfrm>
            <a:off x="601134" y="6047320"/>
            <a:ext cx="10985500" cy="159263"/>
          </a:xfrm>
        </p:spPr>
        <p:txBody>
          <a:bodyPr anchor="ctr"/>
          <a:lstStyle>
            <a:lvl1pPr marL="0" indent="0">
              <a:buNone/>
              <a:defRPr sz="1000" baseline="0"/>
            </a:lvl1pPr>
            <a:lvl2pPr marL="217170" indent="0">
              <a:buNone/>
              <a:defRPr sz="1000"/>
            </a:lvl2pPr>
            <a:lvl3pPr marL="530352" indent="0">
              <a:buNone/>
              <a:defRPr sz="1000"/>
            </a:lvl3pPr>
            <a:lvl4pPr marL="896112" indent="0">
              <a:buNone/>
              <a:defRPr sz="1000"/>
            </a:lvl4pPr>
            <a:lvl5pPr marL="1296829" indent="0">
              <a:buNone/>
              <a:defRPr sz="1000"/>
            </a:lvl5pPr>
          </a:lstStyle>
          <a:p>
            <a:r>
              <a:rPr lang="en-US" sz="1000">
                <a:solidFill>
                  <a:srgbClr val="595959"/>
                </a:solidFill>
              </a:rPr>
              <a:t>Click to add footnote</a:t>
            </a:r>
          </a:p>
        </p:txBody>
      </p:sp>
      <p:sp>
        <p:nvSpPr>
          <p:cNvPr id="9" name="Slide Number Placeholder 5">
            <a:extLst>
              <a:ext uri="{FF2B5EF4-FFF2-40B4-BE49-F238E27FC236}">
                <a16:creationId xmlns:a16="http://schemas.microsoft.com/office/drawing/2014/main" id="{062AAD26-1841-6A46-B1A5-9920422EA4EB}"/>
              </a:ext>
            </a:extLst>
          </p:cNvPr>
          <p:cNvSpPr>
            <a:spLocks noGrp="1"/>
          </p:cNvSpPr>
          <p:nvPr>
            <p:ph type="sldNum" sz="quarter" idx="4"/>
          </p:nvPr>
        </p:nvSpPr>
        <p:spPr>
          <a:xfrm>
            <a:off x="11643919" y="6219717"/>
            <a:ext cx="454400" cy="333375"/>
          </a:xfrm>
          <a:prstGeom prst="rect">
            <a:avLst/>
          </a:prstGeom>
        </p:spPr>
        <p:txBody>
          <a:bodyPr vert="horz" lIns="91440" tIns="45720" rIns="91440" bIns="45720" rtlCol="0" anchor="ctr"/>
          <a:lstStyle>
            <a:lvl1pPr algn="r">
              <a:defRPr sz="800">
                <a:solidFill>
                  <a:srgbClr val="C8102E"/>
                </a:solidFill>
              </a:defRPr>
            </a:lvl1pPr>
          </a:lstStyle>
          <a:p>
            <a:fld id="{AD816501-AAE5-214E-B100-00C3DC5F5E3F}" type="slidenum">
              <a:rPr lang="en-US" smtClean="0"/>
              <a:pPr/>
              <a:t>‹#›</a:t>
            </a:fld>
            <a:endParaRPr lang="en-US"/>
          </a:p>
        </p:txBody>
      </p:sp>
      <p:sp>
        <p:nvSpPr>
          <p:cNvPr id="10" name="Title 1">
            <a:extLst>
              <a:ext uri="{FF2B5EF4-FFF2-40B4-BE49-F238E27FC236}">
                <a16:creationId xmlns:a16="http://schemas.microsoft.com/office/drawing/2014/main" id="{5894FA30-4125-A242-96DD-A62700B99EAA}"/>
              </a:ext>
            </a:extLst>
          </p:cNvPr>
          <p:cNvSpPr>
            <a:spLocks noGrp="1"/>
          </p:cNvSpPr>
          <p:nvPr>
            <p:ph type="title"/>
          </p:nvPr>
        </p:nvSpPr>
        <p:spPr>
          <a:xfrm>
            <a:off x="605367" y="378457"/>
            <a:ext cx="10145760" cy="415498"/>
          </a:xfrm>
        </p:spPr>
        <p:txBody>
          <a:bodyPr/>
          <a:lstStyle>
            <a:lvl1pPr>
              <a:lnSpc>
                <a:spcPct val="90000"/>
              </a:lnSpc>
              <a:defRPr kern="1500" spc="-10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173652434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bullets">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a:xfrm>
            <a:off x="605367" y="1713179"/>
            <a:ext cx="10981267" cy="4219231"/>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9"/>
          <p:cNvSpPr>
            <a:spLocks noGrp="1"/>
          </p:cNvSpPr>
          <p:nvPr>
            <p:ph type="body" sz="quarter" idx="16" hasCustomPrompt="1"/>
          </p:nvPr>
        </p:nvSpPr>
        <p:spPr>
          <a:xfrm>
            <a:off x="601134" y="6047320"/>
            <a:ext cx="10985500" cy="159263"/>
          </a:xfrm>
        </p:spPr>
        <p:txBody>
          <a:bodyPr anchor="ctr"/>
          <a:lstStyle>
            <a:lvl1pPr marL="0" indent="0">
              <a:buNone/>
              <a:defRPr sz="1000" baseline="0"/>
            </a:lvl1pPr>
            <a:lvl2pPr marL="217170" indent="0">
              <a:buNone/>
              <a:defRPr sz="1000"/>
            </a:lvl2pPr>
            <a:lvl3pPr marL="530352" indent="0">
              <a:buNone/>
              <a:defRPr sz="1000"/>
            </a:lvl3pPr>
            <a:lvl4pPr marL="896112" indent="0">
              <a:buNone/>
              <a:defRPr sz="1000"/>
            </a:lvl4pPr>
            <a:lvl5pPr marL="1296829" indent="0">
              <a:buNone/>
              <a:defRPr sz="1000"/>
            </a:lvl5pPr>
          </a:lstStyle>
          <a:p>
            <a:r>
              <a:rPr lang="en-US" sz="1000">
                <a:solidFill>
                  <a:srgbClr val="595959"/>
                </a:solidFill>
              </a:rPr>
              <a:t>Click to add footnote</a:t>
            </a:r>
          </a:p>
        </p:txBody>
      </p:sp>
      <p:sp>
        <p:nvSpPr>
          <p:cNvPr id="7" name="Slide Number Placeholder 5">
            <a:extLst>
              <a:ext uri="{FF2B5EF4-FFF2-40B4-BE49-F238E27FC236}">
                <a16:creationId xmlns:a16="http://schemas.microsoft.com/office/drawing/2014/main" id="{4C6B1602-B3AD-524E-BB00-38D376842D88}"/>
              </a:ext>
            </a:extLst>
          </p:cNvPr>
          <p:cNvSpPr>
            <a:spLocks noGrp="1"/>
          </p:cNvSpPr>
          <p:nvPr>
            <p:ph type="sldNum" sz="quarter" idx="4"/>
          </p:nvPr>
        </p:nvSpPr>
        <p:spPr>
          <a:xfrm>
            <a:off x="11643919" y="6219717"/>
            <a:ext cx="454400" cy="333375"/>
          </a:xfrm>
          <a:prstGeom prst="rect">
            <a:avLst/>
          </a:prstGeom>
        </p:spPr>
        <p:txBody>
          <a:bodyPr vert="horz" lIns="91440" tIns="45720" rIns="91440" bIns="45720" rtlCol="0" anchor="ctr"/>
          <a:lstStyle>
            <a:lvl1pPr algn="r">
              <a:defRPr sz="800">
                <a:solidFill>
                  <a:schemeClr val="accent1"/>
                </a:solidFill>
              </a:defRPr>
            </a:lvl1pPr>
          </a:lstStyle>
          <a:p>
            <a:fld id="{AD816501-AAE5-214E-B100-00C3DC5F5E3F}" type="slidenum">
              <a:rPr lang="en-US" smtClean="0"/>
              <a:pPr/>
              <a:t>‹#›</a:t>
            </a:fld>
            <a:endParaRPr lang="en-US"/>
          </a:p>
        </p:txBody>
      </p:sp>
      <p:sp>
        <p:nvSpPr>
          <p:cNvPr id="8" name="Title 1">
            <a:extLst>
              <a:ext uri="{FF2B5EF4-FFF2-40B4-BE49-F238E27FC236}">
                <a16:creationId xmlns:a16="http://schemas.microsoft.com/office/drawing/2014/main" id="{52541632-401C-DA48-97BA-16397655145A}"/>
              </a:ext>
            </a:extLst>
          </p:cNvPr>
          <p:cNvSpPr>
            <a:spLocks noGrp="1"/>
          </p:cNvSpPr>
          <p:nvPr>
            <p:ph type="title"/>
          </p:nvPr>
        </p:nvSpPr>
        <p:spPr>
          <a:xfrm>
            <a:off x="605367" y="378457"/>
            <a:ext cx="10145760" cy="415498"/>
          </a:xfrm>
        </p:spPr>
        <p:txBody>
          <a:bodyPr/>
          <a:lstStyle>
            <a:lvl1pPr>
              <a:lnSpc>
                <a:spcPct val="90000"/>
              </a:lnSpc>
              <a:defRPr kern="1500" spc="-10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52947351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ub, bullets">
    <p:spTree>
      <p:nvGrpSpPr>
        <p:cNvPr id="1" name=""/>
        <p:cNvGrpSpPr/>
        <p:nvPr/>
      </p:nvGrpSpPr>
      <p:grpSpPr>
        <a:xfrm>
          <a:off x="0" y="0"/>
          <a:ext cx="0" cy="0"/>
          <a:chOff x="0" y="0"/>
          <a:chExt cx="0" cy="0"/>
        </a:xfrm>
      </p:grpSpPr>
      <p:sp>
        <p:nvSpPr>
          <p:cNvPr id="7" name="Text Placeholder 4"/>
          <p:cNvSpPr>
            <a:spLocks noGrp="1"/>
          </p:cNvSpPr>
          <p:nvPr>
            <p:ph type="body" sz="quarter" idx="10"/>
          </p:nvPr>
        </p:nvSpPr>
        <p:spPr>
          <a:xfrm>
            <a:off x="605367" y="868059"/>
            <a:ext cx="10981267" cy="30777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000" dirty="0">
                <a:solidFill>
                  <a:srgbClr val="595959"/>
                </a:solidFill>
                <a:latin typeface="+mn-lt"/>
                <a:ea typeface="Arial Unicode MS" pitchFamily="-65" charset="0"/>
                <a:cs typeface="Arial Unicode MS" pitchFamily="-65"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0" name="Text Placeholder 9"/>
          <p:cNvSpPr>
            <a:spLocks noGrp="1"/>
          </p:cNvSpPr>
          <p:nvPr>
            <p:ph type="body" sz="quarter" idx="11"/>
          </p:nvPr>
        </p:nvSpPr>
        <p:spPr>
          <a:xfrm>
            <a:off x="605367" y="1713179"/>
            <a:ext cx="10981267" cy="4219231"/>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9"/>
          <p:cNvSpPr>
            <a:spLocks noGrp="1"/>
          </p:cNvSpPr>
          <p:nvPr>
            <p:ph type="body" sz="quarter" idx="16" hasCustomPrompt="1"/>
          </p:nvPr>
        </p:nvSpPr>
        <p:spPr>
          <a:xfrm>
            <a:off x="601134" y="6047320"/>
            <a:ext cx="10985500" cy="159263"/>
          </a:xfrm>
        </p:spPr>
        <p:txBody>
          <a:bodyPr anchor="ctr"/>
          <a:lstStyle>
            <a:lvl1pPr marL="0" indent="0">
              <a:buNone/>
              <a:defRPr sz="1000" baseline="0"/>
            </a:lvl1pPr>
            <a:lvl2pPr marL="217170" indent="0">
              <a:buNone/>
              <a:defRPr sz="1000"/>
            </a:lvl2pPr>
            <a:lvl3pPr marL="530352" indent="0">
              <a:buNone/>
              <a:defRPr sz="1000"/>
            </a:lvl3pPr>
            <a:lvl4pPr marL="896112" indent="0">
              <a:buNone/>
              <a:defRPr sz="1000"/>
            </a:lvl4pPr>
            <a:lvl5pPr marL="1296829" indent="0">
              <a:buNone/>
              <a:defRPr sz="1000"/>
            </a:lvl5pPr>
          </a:lstStyle>
          <a:p>
            <a:r>
              <a:rPr lang="en-US" sz="1000">
                <a:solidFill>
                  <a:srgbClr val="595959"/>
                </a:solidFill>
              </a:rPr>
              <a:t>Click to add footnote</a:t>
            </a:r>
          </a:p>
        </p:txBody>
      </p:sp>
      <p:sp>
        <p:nvSpPr>
          <p:cNvPr id="11" name="Slide Number Placeholder 5">
            <a:extLst>
              <a:ext uri="{FF2B5EF4-FFF2-40B4-BE49-F238E27FC236}">
                <a16:creationId xmlns:a16="http://schemas.microsoft.com/office/drawing/2014/main" id="{2013A1CE-D90F-A740-9105-7E189B382B87}"/>
              </a:ext>
            </a:extLst>
          </p:cNvPr>
          <p:cNvSpPr>
            <a:spLocks noGrp="1"/>
          </p:cNvSpPr>
          <p:nvPr>
            <p:ph type="sldNum" sz="quarter" idx="4"/>
          </p:nvPr>
        </p:nvSpPr>
        <p:spPr>
          <a:xfrm>
            <a:off x="11643919" y="6219717"/>
            <a:ext cx="454400" cy="333375"/>
          </a:xfrm>
          <a:prstGeom prst="rect">
            <a:avLst/>
          </a:prstGeom>
        </p:spPr>
        <p:txBody>
          <a:bodyPr vert="horz" lIns="91440" tIns="45720" rIns="91440" bIns="45720" rtlCol="0" anchor="ctr"/>
          <a:lstStyle>
            <a:lvl1pPr algn="r">
              <a:defRPr sz="800">
                <a:solidFill>
                  <a:schemeClr val="accent1"/>
                </a:solidFill>
              </a:defRPr>
            </a:lvl1pPr>
          </a:lstStyle>
          <a:p>
            <a:fld id="{AD816501-AAE5-214E-B100-00C3DC5F5E3F}" type="slidenum">
              <a:rPr lang="en-US" smtClean="0"/>
              <a:pPr/>
              <a:t>‹#›</a:t>
            </a:fld>
            <a:endParaRPr lang="en-US"/>
          </a:p>
        </p:txBody>
      </p:sp>
      <p:sp>
        <p:nvSpPr>
          <p:cNvPr id="8" name="Title 1">
            <a:extLst>
              <a:ext uri="{FF2B5EF4-FFF2-40B4-BE49-F238E27FC236}">
                <a16:creationId xmlns:a16="http://schemas.microsoft.com/office/drawing/2014/main" id="{09A27437-7904-5543-A657-BF8B6FA7F91A}"/>
              </a:ext>
            </a:extLst>
          </p:cNvPr>
          <p:cNvSpPr>
            <a:spLocks noGrp="1"/>
          </p:cNvSpPr>
          <p:nvPr>
            <p:ph type="title"/>
          </p:nvPr>
        </p:nvSpPr>
        <p:spPr>
          <a:xfrm>
            <a:off x="605367" y="378457"/>
            <a:ext cx="10145760" cy="415498"/>
          </a:xfrm>
        </p:spPr>
        <p:txBody>
          <a:bodyPr/>
          <a:lstStyle>
            <a:lvl1pPr>
              <a:lnSpc>
                <a:spcPct val="90000"/>
              </a:lnSpc>
              <a:defRPr kern="1500" spc="-10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404938242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ub, header,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5367" y="1713178"/>
            <a:ext cx="10981267" cy="423193"/>
          </a:xfrm>
          <a:noFill/>
          <a:ln w="12700">
            <a:noFill/>
            <a:miter lim="800000"/>
            <a:headEnd/>
            <a:tailEnd/>
          </a:ln>
        </p:spPr>
        <p:txBody>
          <a:bodyPr vert="horz" wrap="square" lIns="0" tIns="0" rIns="0" bIns="0" numCol="1" anchor="t" anchorCtr="0" compatLnSpc="1">
            <a:prstTxWarp prst="textNoShape">
              <a:avLst/>
            </a:prstTxWarp>
            <a:spAutoFit/>
          </a:bodyPr>
          <a:lstStyle>
            <a:lvl1pPr marL="0" indent="0" algn="l" rtl="0" eaLnBrk="0" fontAlgn="base" hangingPunct="0">
              <a:lnSpc>
                <a:spcPct val="110000"/>
              </a:lnSpc>
              <a:spcBef>
                <a:spcPts val="0"/>
              </a:spcBef>
              <a:spcAft>
                <a:spcPct val="0"/>
              </a:spcAft>
              <a:buClr>
                <a:schemeClr val="tx1"/>
              </a:buClr>
              <a:buSzPct val="100000"/>
              <a:buFont typeface="Arial" pitchFamily="-65" charset="0"/>
              <a:buNone/>
              <a:defRPr lang="en-US" sz="2500" b="1" dirty="0" smtClean="0">
                <a:solidFill>
                  <a:srgbClr val="000000"/>
                </a:solidFill>
                <a:latin typeface="+mn-lt"/>
                <a:ea typeface="Arial Unicode MS" pitchFamily="-65" charset="0"/>
                <a:cs typeface="Arial Unicode MS" pitchFamily="-65" charset="0"/>
                <a:sym typeface="Arial" pitchFamily="-65" charset="0"/>
              </a:defRPr>
            </a:lvl1pPr>
            <a:lvl2pPr algn="l" rtl="0" eaLnBrk="0" fontAlgn="base" hangingPunct="0">
              <a:lnSpc>
                <a:spcPct val="110000"/>
              </a:lnSpc>
              <a:spcBef>
                <a:spcPts val="0"/>
              </a:spcBef>
              <a:spcAft>
                <a:spcPct val="0"/>
              </a:spcAft>
              <a:buClr>
                <a:schemeClr val="tx1"/>
              </a:buClr>
              <a:buSzPct val="100000"/>
              <a:buFont typeface="Arial" pitchFamily="-65" charset="0"/>
              <a:defRPr lang="en-US" sz="2000" dirty="0" smtClean="0">
                <a:solidFill>
                  <a:schemeClr val="tx1"/>
                </a:solidFill>
                <a:latin typeface="+mn-lt"/>
                <a:ea typeface="Arial Unicode MS" pitchFamily="-65" charset="0"/>
                <a:cs typeface="Arial Unicode MS" pitchFamily="-65" charset="0"/>
                <a:sym typeface="Arial" pitchFamily="-65" charset="0"/>
              </a:defRPr>
            </a:lvl2pPr>
            <a:lvl3pPr algn="l" rtl="0" eaLnBrk="0" fontAlgn="base" hangingPunct="0">
              <a:lnSpc>
                <a:spcPct val="110000"/>
              </a:lnSpc>
              <a:spcBef>
                <a:spcPts val="0"/>
              </a:spcBef>
              <a:spcAft>
                <a:spcPct val="0"/>
              </a:spcAft>
              <a:buClr>
                <a:schemeClr val="tx1"/>
              </a:buClr>
              <a:buSzPct val="100000"/>
              <a:buFont typeface="Arial" pitchFamily="-65" charset="0"/>
              <a:defRPr lang="en-US" sz="1800" dirty="0" smtClean="0">
                <a:solidFill>
                  <a:schemeClr val="tx1"/>
                </a:solidFill>
                <a:latin typeface="+mn-lt"/>
                <a:ea typeface="Arial Unicode MS" pitchFamily="-65" charset="0"/>
                <a:cs typeface="Arial Unicode MS" pitchFamily="-65" charset="0"/>
                <a:sym typeface="Arial" pitchFamily="-65" charset="0"/>
              </a:defRPr>
            </a:lvl3pPr>
            <a:lvl4pPr algn="l" rtl="0" eaLnBrk="0" fontAlgn="base" hangingPunct="0">
              <a:lnSpc>
                <a:spcPct val="110000"/>
              </a:lnSpc>
              <a:spcBef>
                <a:spcPts val="0"/>
              </a:spcBef>
              <a:spcAft>
                <a:spcPct val="0"/>
              </a:spcAft>
              <a:buClr>
                <a:schemeClr val="tx1"/>
              </a:buClr>
              <a:buSzPct val="100000"/>
              <a:buFont typeface="Arial" pitchFamily="-65" charset="0"/>
              <a:defRPr lang="en-US" sz="1800" dirty="0" smtClean="0">
                <a:solidFill>
                  <a:schemeClr val="tx1"/>
                </a:solidFill>
                <a:latin typeface="+mn-lt"/>
                <a:ea typeface="Arial Unicode MS" pitchFamily="-65" charset="0"/>
                <a:cs typeface="Arial Unicode MS" pitchFamily="-65" charset="0"/>
                <a:sym typeface="Arial" pitchFamily="-65" charset="0"/>
              </a:defRPr>
            </a:lvl4pPr>
            <a:lvl5pPr algn="l" rtl="0" eaLnBrk="0" fontAlgn="base" hangingPunct="0">
              <a:lnSpc>
                <a:spcPct val="110000"/>
              </a:lnSpc>
              <a:spcBef>
                <a:spcPts val="0"/>
              </a:spcBef>
              <a:spcAft>
                <a:spcPct val="0"/>
              </a:spcAft>
              <a:buClr>
                <a:schemeClr val="tx1"/>
              </a:buClr>
              <a:buSzPct val="100000"/>
              <a:buFont typeface="Arial" pitchFamily="-65" charset="0"/>
              <a:defRPr lang="en-US" sz="1800" dirty="0">
                <a:solidFill>
                  <a:schemeClr val="tx1"/>
                </a:solidFill>
                <a:latin typeface="+mn-lt"/>
                <a:ea typeface="Arial Unicode MS" pitchFamily="-65" charset="0"/>
                <a:cs typeface="Arial Unicode MS" pitchFamily="-65" charset="0"/>
                <a:sym typeface="Arial" pitchFamily="-65" charset="0"/>
              </a:defRPr>
            </a:lvl5pPr>
          </a:lstStyle>
          <a:p>
            <a:pPr lvl="0"/>
            <a:r>
              <a:rPr lang="en-US"/>
              <a:t>Edit Master text styles</a:t>
            </a:r>
          </a:p>
        </p:txBody>
      </p:sp>
      <p:sp>
        <p:nvSpPr>
          <p:cNvPr id="7" name="Text Placeholder 4"/>
          <p:cNvSpPr>
            <a:spLocks noGrp="1"/>
          </p:cNvSpPr>
          <p:nvPr>
            <p:ph type="body" sz="quarter" idx="10"/>
          </p:nvPr>
        </p:nvSpPr>
        <p:spPr>
          <a:xfrm>
            <a:off x="605367" y="961635"/>
            <a:ext cx="10981267" cy="30777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000" dirty="0">
                <a:solidFill>
                  <a:srgbClr val="595959"/>
                </a:solidFill>
                <a:latin typeface="+mn-lt"/>
                <a:ea typeface="Arial Unicode MS" pitchFamily="-65" charset="0"/>
                <a:cs typeface="Arial Unicode MS" pitchFamily="-65"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9" name="Text Placeholder 8"/>
          <p:cNvSpPr>
            <a:spLocks noGrp="1"/>
          </p:cNvSpPr>
          <p:nvPr>
            <p:ph type="body" sz="quarter" idx="11"/>
          </p:nvPr>
        </p:nvSpPr>
        <p:spPr>
          <a:xfrm>
            <a:off x="605367" y="2266873"/>
            <a:ext cx="10981267" cy="3665536"/>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9"/>
          <p:cNvSpPr>
            <a:spLocks noGrp="1"/>
          </p:cNvSpPr>
          <p:nvPr>
            <p:ph type="body" sz="quarter" idx="16" hasCustomPrompt="1"/>
          </p:nvPr>
        </p:nvSpPr>
        <p:spPr>
          <a:xfrm>
            <a:off x="601134" y="6047320"/>
            <a:ext cx="10985500" cy="159263"/>
          </a:xfrm>
        </p:spPr>
        <p:txBody>
          <a:bodyPr anchor="ctr"/>
          <a:lstStyle>
            <a:lvl1pPr marL="0" indent="0">
              <a:buNone/>
              <a:defRPr sz="1000" baseline="0"/>
            </a:lvl1pPr>
            <a:lvl2pPr marL="217170" indent="0">
              <a:buNone/>
              <a:defRPr sz="1000"/>
            </a:lvl2pPr>
            <a:lvl3pPr marL="530352" indent="0">
              <a:buNone/>
              <a:defRPr sz="1000"/>
            </a:lvl3pPr>
            <a:lvl4pPr marL="896112" indent="0">
              <a:buNone/>
              <a:defRPr sz="1000"/>
            </a:lvl4pPr>
            <a:lvl5pPr marL="1296829" indent="0">
              <a:buNone/>
              <a:defRPr sz="1000"/>
            </a:lvl5pPr>
          </a:lstStyle>
          <a:p>
            <a:r>
              <a:rPr lang="en-US" sz="1000">
                <a:solidFill>
                  <a:srgbClr val="595959"/>
                </a:solidFill>
              </a:rPr>
              <a:t>Click to add footnote</a:t>
            </a:r>
          </a:p>
        </p:txBody>
      </p:sp>
      <p:sp>
        <p:nvSpPr>
          <p:cNvPr id="11" name="Slide Number Placeholder 5">
            <a:extLst>
              <a:ext uri="{FF2B5EF4-FFF2-40B4-BE49-F238E27FC236}">
                <a16:creationId xmlns:a16="http://schemas.microsoft.com/office/drawing/2014/main" id="{07E8FE9F-BE6A-524D-81C5-EE23532B596F}"/>
              </a:ext>
            </a:extLst>
          </p:cNvPr>
          <p:cNvSpPr>
            <a:spLocks noGrp="1"/>
          </p:cNvSpPr>
          <p:nvPr>
            <p:ph type="sldNum" sz="quarter" idx="4"/>
          </p:nvPr>
        </p:nvSpPr>
        <p:spPr>
          <a:xfrm>
            <a:off x="11643919" y="6219717"/>
            <a:ext cx="454400" cy="333375"/>
          </a:xfrm>
          <a:prstGeom prst="rect">
            <a:avLst/>
          </a:prstGeom>
        </p:spPr>
        <p:txBody>
          <a:bodyPr vert="horz" lIns="91440" tIns="45720" rIns="91440" bIns="45720" rtlCol="0" anchor="ctr"/>
          <a:lstStyle>
            <a:lvl1pPr algn="r">
              <a:defRPr sz="800">
                <a:solidFill>
                  <a:schemeClr val="accent1"/>
                </a:solidFill>
              </a:defRPr>
            </a:lvl1pPr>
          </a:lstStyle>
          <a:p>
            <a:fld id="{AD816501-AAE5-214E-B100-00C3DC5F5E3F}" type="slidenum">
              <a:rPr lang="en-US" smtClean="0"/>
              <a:pPr/>
              <a:t>‹#›</a:t>
            </a:fld>
            <a:endParaRPr lang="en-US"/>
          </a:p>
        </p:txBody>
      </p:sp>
      <p:sp>
        <p:nvSpPr>
          <p:cNvPr id="10" name="Title 1">
            <a:extLst>
              <a:ext uri="{FF2B5EF4-FFF2-40B4-BE49-F238E27FC236}">
                <a16:creationId xmlns:a16="http://schemas.microsoft.com/office/drawing/2014/main" id="{E18E2B57-B85D-AA44-A5F2-4F42CB9028D6}"/>
              </a:ext>
            </a:extLst>
          </p:cNvPr>
          <p:cNvSpPr>
            <a:spLocks noGrp="1"/>
          </p:cNvSpPr>
          <p:nvPr>
            <p:ph type="title"/>
          </p:nvPr>
        </p:nvSpPr>
        <p:spPr>
          <a:xfrm>
            <a:off x="605367" y="378457"/>
            <a:ext cx="10145760" cy="415498"/>
          </a:xfrm>
        </p:spPr>
        <p:txBody>
          <a:bodyPr/>
          <a:lstStyle>
            <a:lvl1pPr>
              <a:lnSpc>
                <a:spcPct val="90000"/>
              </a:lnSpc>
              <a:defRPr kern="1500" spc="-10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67684254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ub, chart info">
    <p:spTree>
      <p:nvGrpSpPr>
        <p:cNvPr id="1" name=""/>
        <p:cNvGrpSpPr/>
        <p:nvPr/>
      </p:nvGrpSpPr>
      <p:grpSpPr>
        <a:xfrm>
          <a:off x="0" y="0"/>
          <a:ext cx="0" cy="0"/>
          <a:chOff x="0" y="0"/>
          <a:chExt cx="0" cy="0"/>
        </a:xfrm>
      </p:grpSpPr>
      <p:sp>
        <p:nvSpPr>
          <p:cNvPr id="3" name="Content Placeholder 2"/>
          <p:cNvSpPr>
            <a:spLocks noGrp="1"/>
          </p:cNvSpPr>
          <p:nvPr>
            <p:ph idx="1"/>
          </p:nvPr>
        </p:nvSpPr>
        <p:spPr>
          <a:xfrm>
            <a:off x="605367" y="1713178"/>
            <a:ext cx="10981267" cy="30777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lgn="l" rtl="0" eaLnBrk="0" fontAlgn="base" hangingPunct="0">
              <a:lnSpc>
                <a:spcPct val="100000"/>
              </a:lnSpc>
              <a:spcBef>
                <a:spcPts val="0"/>
              </a:spcBef>
              <a:spcAft>
                <a:spcPct val="0"/>
              </a:spcAft>
              <a:buClr>
                <a:schemeClr val="tx1"/>
              </a:buClr>
              <a:buSzPct val="100000"/>
              <a:buFont typeface="Arial" pitchFamily="-65" charset="0"/>
              <a:buNone/>
              <a:defRPr lang="en-US" sz="2000" dirty="0" smtClean="0">
                <a:solidFill>
                  <a:srgbClr val="595959"/>
                </a:solidFill>
                <a:latin typeface="+mn-lt"/>
                <a:ea typeface="Arial Unicode MS" pitchFamily="-65" charset="0"/>
                <a:cs typeface="Arial Unicode MS" pitchFamily="-65" charset="0"/>
                <a:sym typeface="Arial" pitchFamily="-65" charset="0"/>
              </a:defRPr>
            </a:lvl1pPr>
            <a:lvl2pPr algn="l" rtl="0" eaLnBrk="0" fontAlgn="base" hangingPunct="0">
              <a:lnSpc>
                <a:spcPct val="110000"/>
              </a:lnSpc>
              <a:spcBef>
                <a:spcPts val="0"/>
              </a:spcBef>
              <a:spcAft>
                <a:spcPct val="0"/>
              </a:spcAft>
              <a:buClr>
                <a:schemeClr val="tx1"/>
              </a:buClr>
              <a:buSzPct val="100000"/>
              <a:buFont typeface="Arial" pitchFamily="-65" charset="0"/>
              <a:defRPr lang="en-US" sz="2000" dirty="0" smtClean="0">
                <a:solidFill>
                  <a:schemeClr val="tx1"/>
                </a:solidFill>
                <a:latin typeface="+mn-lt"/>
                <a:ea typeface="Arial Unicode MS" pitchFamily="-65" charset="0"/>
                <a:cs typeface="Arial Unicode MS" pitchFamily="-65" charset="0"/>
                <a:sym typeface="Arial" pitchFamily="-65" charset="0"/>
              </a:defRPr>
            </a:lvl2pPr>
            <a:lvl3pPr algn="l" rtl="0" eaLnBrk="0" fontAlgn="base" hangingPunct="0">
              <a:lnSpc>
                <a:spcPct val="110000"/>
              </a:lnSpc>
              <a:spcBef>
                <a:spcPts val="0"/>
              </a:spcBef>
              <a:spcAft>
                <a:spcPct val="0"/>
              </a:spcAft>
              <a:buClr>
                <a:schemeClr val="tx1"/>
              </a:buClr>
              <a:buSzPct val="100000"/>
              <a:buFont typeface="Arial" pitchFamily="-65" charset="0"/>
              <a:defRPr lang="en-US" sz="1800" dirty="0" smtClean="0">
                <a:solidFill>
                  <a:schemeClr val="tx1"/>
                </a:solidFill>
                <a:latin typeface="+mn-lt"/>
                <a:ea typeface="Arial Unicode MS" pitchFamily="-65" charset="0"/>
                <a:cs typeface="Arial Unicode MS" pitchFamily="-65" charset="0"/>
                <a:sym typeface="Arial" pitchFamily="-65" charset="0"/>
              </a:defRPr>
            </a:lvl3pPr>
            <a:lvl4pPr algn="l" rtl="0" eaLnBrk="0" fontAlgn="base" hangingPunct="0">
              <a:lnSpc>
                <a:spcPct val="110000"/>
              </a:lnSpc>
              <a:spcBef>
                <a:spcPts val="0"/>
              </a:spcBef>
              <a:spcAft>
                <a:spcPct val="0"/>
              </a:spcAft>
              <a:buClr>
                <a:schemeClr val="tx1"/>
              </a:buClr>
              <a:buSzPct val="100000"/>
              <a:buFont typeface="Arial" pitchFamily="-65" charset="0"/>
              <a:defRPr lang="en-US" sz="1800" dirty="0" smtClean="0">
                <a:solidFill>
                  <a:schemeClr val="tx1"/>
                </a:solidFill>
                <a:latin typeface="+mn-lt"/>
                <a:ea typeface="Arial Unicode MS" pitchFamily="-65" charset="0"/>
                <a:cs typeface="Arial Unicode MS" pitchFamily="-65" charset="0"/>
                <a:sym typeface="Arial" pitchFamily="-65" charset="0"/>
              </a:defRPr>
            </a:lvl4pPr>
            <a:lvl5pPr algn="l" rtl="0" eaLnBrk="0" fontAlgn="base" hangingPunct="0">
              <a:lnSpc>
                <a:spcPct val="110000"/>
              </a:lnSpc>
              <a:spcBef>
                <a:spcPts val="0"/>
              </a:spcBef>
              <a:spcAft>
                <a:spcPct val="0"/>
              </a:spcAft>
              <a:buClr>
                <a:schemeClr val="tx1"/>
              </a:buClr>
              <a:buSzPct val="100000"/>
              <a:buFont typeface="Arial" pitchFamily="-65" charset="0"/>
              <a:defRPr lang="en-US" sz="1800" dirty="0">
                <a:solidFill>
                  <a:schemeClr val="tx1"/>
                </a:solidFill>
                <a:latin typeface="+mn-lt"/>
                <a:ea typeface="Arial Unicode MS" pitchFamily="-65" charset="0"/>
                <a:cs typeface="Arial Unicode MS" pitchFamily="-65" charset="0"/>
                <a:sym typeface="Arial" pitchFamily="-65" charset="0"/>
              </a:defRPr>
            </a:lvl5pPr>
          </a:lstStyle>
          <a:p>
            <a:pPr lvl="0"/>
            <a:r>
              <a:rPr lang="en-US"/>
              <a:t>Edit Master text styles</a:t>
            </a:r>
          </a:p>
        </p:txBody>
      </p:sp>
      <p:sp>
        <p:nvSpPr>
          <p:cNvPr id="6" name="Text Placeholder 4"/>
          <p:cNvSpPr>
            <a:spLocks noGrp="1"/>
          </p:cNvSpPr>
          <p:nvPr>
            <p:ph type="body" sz="quarter" idx="10"/>
          </p:nvPr>
        </p:nvSpPr>
        <p:spPr>
          <a:xfrm>
            <a:off x="605367" y="868059"/>
            <a:ext cx="10981267" cy="30777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000" dirty="0">
                <a:solidFill>
                  <a:srgbClr val="595959"/>
                </a:solidFill>
                <a:latin typeface="+mn-lt"/>
                <a:ea typeface="Arial Unicode MS" pitchFamily="-65" charset="0"/>
                <a:cs typeface="Arial Unicode MS" pitchFamily="-65"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3" name="Text Placeholder 19"/>
          <p:cNvSpPr>
            <a:spLocks noGrp="1"/>
          </p:cNvSpPr>
          <p:nvPr>
            <p:ph type="body" sz="quarter" idx="16" hasCustomPrompt="1"/>
          </p:nvPr>
        </p:nvSpPr>
        <p:spPr>
          <a:xfrm>
            <a:off x="601134" y="6047320"/>
            <a:ext cx="10985500" cy="159263"/>
          </a:xfrm>
        </p:spPr>
        <p:txBody>
          <a:bodyPr anchor="ctr"/>
          <a:lstStyle>
            <a:lvl1pPr marL="0" indent="0">
              <a:buNone/>
              <a:defRPr sz="1000" baseline="0"/>
            </a:lvl1pPr>
            <a:lvl2pPr marL="217170" indent="0">
              <a:buNone/>
              <a:defRPr sz="1000"/>
            </a:lvl2pPr>
            <a:lvl3pPr marL="530352" indent="0">
              <a:buNone/>
              <a:defRPr sz="1000"/>
            </a:lvl3pPr>
            <a:lvl4pPr marL="896112" indent="0">
              <a:buNone/>
              <a:defRPr sz="1000"/>
            </a:lvl4pPr>
            <a:lvl5pPr marL="1296829" indent="0">
              <a:buNone/>
              <a:defRPr sz="1000"/>
            </a:lvl5pPr>
          </a:lstStyle>
          <a:p>
            <a:r>
              <a:rPr lang="en-US" sz="1000">
                <a:solidFill>
                  <a:srgbClr val="595959"/>
                </a:solidFill>
              </a:rPr>
              <a:t>Click to add footnote</a:t>
            </a:r>
          </a:p>
        </p:txBody>
      </p:sp>
      <p:sp>
        <p:nvSpPr>
          <p:cNvPr id="9" name="Slide Number Placeholder 5">
            <a:extLst>
              <a:ext uri="{FF2B5EF4-FFF2-40B4-BE49-F238E27FC236}">
                <a16:creationId xmlns:a16="http://schemas.microsoft.com/office/drawing/2014/main" id="{891A1DA1-CA23-FF4F-8738-4A7105EF6B56}"/>
              </a:ext>
            </a:extLst>
          </p:cNvPr>
          <p:cNvSpPr>
            <a:spLocks noGrp="1"/>
          </p:cNvSpPr>
          <p:nvPr>
            <p:ph type="sldNum" sz="quarter" idx="4"/>
          </p:nvPr>
        </p:nvSpPr>
        <p:spPr>
          <a:xfrm>
            <a:off x="11643919" y="6219717"/>
            <a:ext cx="454400" cy="333375"/>
          </a:xfrm>
          <a:prstGeom prst="rect">
            <a:avLst/>
          </a:prstGeom>
        </p:spPr>
        <p:txBody>
          <a:bodyPr vert="horz" lIns="91440" tIns="45720" rIns="91440" bIns="45720" rtlCol="0" anchor="ctr"/>
          <a:lstStyle>
            <a:lvl1pPr algn="r">
              <a:defRPr sz="800">
                <a:solidFill>
                  <a:schemeClr val="accent1"/>
                </a:solidFill>
              </a:defRPr>
            </a:lvl1pPr>
          </a:lstStyle>
          <a:p>
            <a:fld id="{AD816501-AAE5-214E-B100-00C3DC5F5E3F}" type="slidenum">
              <a:rPr lang="en-US" smtClean="0"/>
              <a:pPr/>
              <a:t>‹#›</a:t>
            </a:fld>
            <a:endParaRPr lang="en-US"/>
          </a:p>
        </p:txBody>
      </p:sp>
      <p:sp>
        <p:nvSpPr>
          <p:cNvPr id="8" name="Title 1">
            <a:extLst>
              <a:ext uri="{FF2B5EF4-FFF2-40B4-BE49-F238E27FC236}">
                <a16:creationId xmlns:a16="http://schemas.microsoft.com/office/drawing/2014/main" id="{DE8E7DD9-AFDF-A04F-9512-954A0C6B7C26}"/>
              </a:ext>
            </a:extLst>
          </p:cNvPr>
          <p:cNvSpPr>
            <a:spLocks noGrp="1"/>
          </p:cNvSpPr>
          <p:nvPr>
            <p:ph type="title"/>
          </p:nvPr>
        </p:nvSpPr>
        <p:spPr>
          <a:xfrm>
            <a:off x="605367" y="378457"/>
            <a:ext cx="10145760" cy="415498"/>
          </a:xfrm>
        </p:spPr>
        <p:txBody>
          <a:bodyPr/>
          <a:lstStyle>
            <a:lvl1pPr>
              <a:lnSpc>
                <a:spcPct val="90000"/>
              </a:lnSpc>
              <a:defRPr kern="1500" spc="-10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40451216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ine title,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05367" y="1713179"/>
            <a:ext cx="10981267" cy="4219231"/>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9"/>
          <p:cNvSpPr>
            <a:spLocks noGrp="1"/>
          </p:cNvSpPr>
          <p:nvPr>
            <p:ph type="body" sz="quarter" idx="16" hasCustomPrompt="1"/>
          </p:nvPr>
        </p:nvSpPr>
        <p:spPr>
          <a:xfrm>
            <a:off x="601134" y="6047320"/>
            <a:ext cx="10985500" cy="159263"/>
          </a:xfrm>
        </p:spPr>
        <p:txBody>
          <a:bodyPr anchor="ctr"/>
          <a:lstStyle>
            <a:lvl1pPr marL="0" indent="0">
              <a:buNone/>
              <a:defRPr sz="1000" baseline="0"/>
            </a:lvl1pPr>
            <a:lvl2pPr marL="217170" indent="0">
              <a:buNone/>
              <a:defRPr sz="1000"/>
            </a:lvl2pPr>
            <a:lvl3pPr marL="530352" indent="0">
              <a:buNone/>
              <a:defRPr sz="1000"/>
            </a:lvl3pPr>
            <a:lvl4pPr marL="896112" indent="0">
              <a:buNone/>
              <a:defRPr sz="1000"/>
            </a:lvl4pPr>
            <a:lvl5pPr marL="1296829" indent="0">
              <a:buNone/>
              <a:defRPr sz="1000"/>
            </a:lvl5pPr>
          </a:lstStyle>
          <a:p>
            <a:r>
              <a:rPr lang="en-US" sz="1000">
                <a:solidFill>
                  <a:srgbClr val="595959"/>
                </a:solidFill>
              </a:rPr>
              <a:t>Click to add footnote</a:t>
            </a:r>
          </a:p>
        </p:txBody>
      </p:sp>
      <p:sp>
        <p:nvSpPr>
          <p:cNvPr id="7" name="Slide Number Placeholder 5">
            <a:extLst>
              <a:ext uri="{FF2B5EF4-FFF2-40B4-BE49-F238E27FC236}">
                <a16:creationId xmlns:a16="http://schemas.microsoft.com/office/drawing/2014/main" id="{C6C412BF-A4E2-BB43-A1F5-10B0C22A6B9B}"/>
              </a:ext>
            </a:extLst>
          </p:cNvPr>
          <p:cNvSpPr>
            <a:spLocks noGrp="1"/>
          </p:cNvSpPr>
          <p:nvPr>
            <p:ph type="sldNum" sz="quarter" idx="4"/>
          </p:nvPr>
        </p:nvSpPr>
        <p:spPr>
          <a:xfrm>
            <a:off x="11643919" y="6219717"/>
            <a:ext cx="454400" cy="333375"/>
          </a:xfrm>
          <a:prstGeom prst="rect">
            <a:avLst/>
          </a:prstGeom>
        </p:spPr>
        <p:txBody>
          <a:bodyPr vert="horz" lIns="91440" tIns="45720" rIns="91440" bIns="45720" rtlCol="0" anchor="ctr"/>
          <a:lstStyle>
            <a:lvl1pPr algn="r">
              <a:defRPr sz="800">
                <a:solidFill>
                  <a:schemeClr val="accent1"/>
                </a:solidFill>
              </a:defRPr>
            </a:lvl1pPr>
          </a:lstStyle>
          <a:p>
            <a:fld id="{AD816501-AAE5-214E-B100-00C3DC5F5E3F}" type="slidenum">
              <a:rPr lang="en-US" smtClean="0"/>
              <a:pPr/>
              <a:t>‹#›</a:t>
            </a:fld>
            <a:endParaRPr lang="en-US"/>
          </a:p>
        </p:txBody>
      </p:sp>
      <p:sp>
        <p:nvSpPr>
          <p:cNvPr id="8" name="Title 1">
            <a:extLst>
              <a:ext uri="{FF2B5EF4-FFF2-40B4-BE49-F238E27FC236}">
                <a16:creationId xmlns:a16="http://schemas.microsoft.com/office/drawing/2014/main" id="{D9FF2938-188B-C845-AB6B-8D828A4930C2}"/>
              </a:ext>
            </a:extLst>
          </p:cNvPr>
          <p:cNvSpPr>
            <a:spLocks noGrp="1"/>
          </p:cNvSpPr>
          <p:nvPr>
            <p:ph type="title"/>
          </p:nvPr>
        </p:nvSpPr>
        <p:spPr>
          <a:xfrm>
            <a:off x="605367" y="378457"/>
            <a:ext cx="10145760" cy="415498"/>
          </a:xfrm>
        </p:spPr>
        <p:txBody>
          <a:bodyPr/>
          <a:lstStyle>
            <a:lvl1pPr>
              <a:lnSpc>
                <a:spcPct val="90000"/>
              </a:lnSpc>
              <a:defRPr kern="1500" spc="-10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201709705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itle and 3 conten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6A830AD1-4FE3-406B-8FFE-FD9CD68FC0E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6" progId="TCLayout.ActiveDocument.1">
                  <p:embed/>
                </p:oleObj>
              </mc:Choice>
              <mc:Fallback>
                <p:oleObj name="think-cell Folie" r:id="rId4" imgW="395" imgH="396" progId="TCLayout.ActiveDocument.1">
                  <p:embed/>
                  <p:pic>
                    <p:nvPicPr>
                      <p:cNvPr id="8" name="Objekt 7" hidden="1">
                        <a:extLst>
                          <a:ext uri="{FF2B5EF4-FFF2-40B4-BE49-F238E27FC236}">
                            <a16:creationId xmlns:a16="http://schemas.microsoft.com/office/drawing/2014/main" id="{6A830AD1-4FE3-406B-8FFE-FD9CD68FC0E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0AD964C9-1162-4995-AFFD-56177853CD04}"/>
              </a:ext>
            </a:extLst>
          </p:cNvPr>
          <p:cNvSpPr/>
          <p:nvPr userDrawn="1">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1" i="0" baseline="0" dirty="0">
              <a:latin typeface="Grifo S" panose="02050803090505060204" pitchFamily="18" charset="0"/>
              <a:ea typeface="+mj-ea"/>
              <a:cs typeface="+mj-cs"/>
              <a:sym typeface="Grifo S" panose="02050803090505060204" pitchFamily="18" charset="0"/>
            </a:endParaRPr>
          </a:p>
        </p:txBody>
      </p:sp>
      <p:sp>
        <p:nvSpPr>
          <p:cNvPr id="2" name="Title 1"/>
          <p:cNvSpPr>
            <a:spLocks noGrp="1"/>
          </p:cNvSpPr>
          <p:nvPr>
            <p:ph type="title" hasCustomPrompt="1"/>
          </p:nvPr>
        </p:nvSpPr>
        <p:spPr>
          <a:xfrm>
            <a:off x="924560" y="579120"/>
            <a:ext cx="10058400" cy="822960"/>
          </a:xfrm>
        </p:spPr>
        <p:txBody>
          <a:bodyPr/>
          <a:lstStyle/>
          <a:p>
            <a:r>
              <a:rPr lang="en-US"/>
              <a:t>Click to edit Master title style</a:t>
            </a:r>
          </a:p>
        </p:txBody>
      </p:sp>
      <p:sp>
        <p:nvSpPr>
          <p:cNvPr id="3" name="Content Placeholder 2"/>
          <p:cNvSpPr>
            <a:spLocks noGrp="1"/>
          </p:cNvSpPr>
          <p:nvPr>
            <p:ph sz="half" idx="1" hasCustomPrompt="1"/>
          </p:nvPr>
        </p:nvSpPr>
        <p:spPr>
          <a:xfrm>
            <a:off x="914400" y="1989566"/>
            <a:ext cx="2990088" cy="3931920"/>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448556" y="1989566"/>
            <a:ext cx="2990088" cy="3931920"/>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8843051B-83E0-8349-9BF3-DE1F41CB4459}"/>
              </a:ext>
            </a:extLst>
          </p:cNvPr>
          <p:cNvSpPr>
            <a:spLocks noGrp="1"/>
          </p:cNvSpPr>
          <p:nvPr>
            <p:ph sz="half" idx="10" hasCustomPrompt="1"/>
          </p:nvPr>
        </p:nvSpPr>
        <p:spPr>
          <a:xfrm>
            <a:off x="7982712" y="1989566"/>
            <a:ext cx="2990088" cy="3931920"/>
          </a:xfrm>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D9B6E78C-B2C5-ED42-BA61-8D11B865FE0E}"/>
              </a:ext>
            </a:extLst>
          </p:cNvPr>
          <p:cNvSpPr>
            <a:spLocks noGrp="1"/>
          </p:cNvSpPr>
          <p:nvPr>
            <p:ph type="ftr" sz="quarter" idx="11"/>
          </p:nvPr>
        </p:nvSpPr>
        <p:spPr>
          <a:xfrm>
            <a:off x="2617788" y="6334907"/>
            <a:ext cx="3200400" cy="124531"/>
          </a:xfrm>
          <a:prstGeom prst="rect">
            <a:avLst/>
          </a:prstGeom>
        </p:spPr>
        <p:txBody>
          <a:bodyPr/>
          <a:lstStyle>
            <a:lvl1pPr>
              <a:defRPr sz="600">
                <a:solidFill>
                  <a:schemeClr val="bg2"/>
                </a:solidFill>
              </a:defRPr>
            </a:lvl1pPr>
          </a:lstStyle>
          <a:p>
            <a:pPr>
              <a:lnSpc>
                <a:spcPct val="90000"/>
              </a:lnSpc>
              <a:spcBef>
                <a:spcPts val="1000"/>
              </a:spcBef>
              <a:buFont typeface="Arial" panose="020B0604020202020204" pitchFamily="34" charset="0"/>
              <a:buNone/>
            </a:pPr>
            <a:r>
              <a:rPr lang="en-US" dirty="0"/>
              <a:t>Mercer Solution Outline</a:t>
            </a:r>
          </a:p>
        </p:txBody>
      </p:sp>
    </p:spTree>
    <p:extLst>
      <p:ext uri="{BB962C8B-B14F-4D97-AF65-F5344CB8AC3E}">
        <p14:creationId xmlns:p14="http://schemas.microsoft.com/office/powerpoint/2010/main" val="9020352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ub, LEFT HALF bullets">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605367" y="1712915"/>
            <a:ext cx="5401733" cy="4219495"/>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p:cNvSpPr>
            <a:spLocks noGrp="1"/>
          </p:cNvSpPr>
          <p:nvPr>
            <p:ph type="body" sz="quarter" idx="10"/>
          </p:nvPr>
        </p:nvSpPr>
        <p:spPr>
          <a:xfrm>
            <a:off x="605367" y="868059"/>
            <a:ext cx="10981267" cy="30777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000" dirty="0">
                <a:solidFill>
                  <a:srgbClr val="595959"/>
                </a:solidFill>
                <a:latin typeface="+mn-lt"/>
                <a:ea typeface="Arial Unicode MS" pitchFamily="-65" charset="0"/>
                <a:cs typeface="Arial Unicode MS" pitchFamily="-65"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2" name="Content Placeholder 11"/>
          <p:cNvSpPr>
            <a:spLocks noGrp="1"/>
          </p:cNvSpPr>
          <p:nvPr>
            <p:ph sz="quarter" idx="15"/>
          </p:nvPr>
        </p:nvSpPr>
        <p:spPr>
          <a:xfrm>
            <a:off x="6185647" y="1712914"/>
            <a:ext cx="5401733" cy="4219495"/>
          </a:xfrm>
        </p:spPr>
        <p:txBody>
          <a:bodyPr/>
          <a:lstStyle>
            <a:lvl1pPr marL="0" indent="0">
              <a:buNone/>
              <a:defRPr sz="2000"/>
            </a:lvl1pPr>
          </a:lstStyle>
          <a:p>
            <a:pPr lvl="0"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19" name="Text Placeholder 19"/>
          <p:cNvSpPr>
            <a:spLocks noGrp="1"/>
          </p:cNvSpPr>
          <p:nvPr>
            <p:ph type="body" sz="quarter" idx="16" hasCustomPrompt="1"/>
          </p:nvPr>
        </p:nvSpPr>
        <p:spPr>
          <a:xfrm>
            <a:off x="601134" y="6047320"/>
            <a:ext cx="10985500" cy="159263"/>
          </a:xfrm>
        </p:spPr>
        <p:txBody>
          <a:bodyPr anchor="ctr"/>
          <a:lstStyle>
            <a:lvl1pPr marL="0" indent="0">
              <a:buNone/>
              <a:defRPr sz="1000" baseline="0"/>
            </a:lvl1pPr>
            <a:lvl2pPr marL="217170" indent="0">
              <a:buNone/>
              <a:defRPr sz="1000"/>
            </a:lvl2pPr>
            <a:lvl3pPr marL="530352" indent="0">
              <a:buNone/>
              <a:defRPr sz="1000"/>
            </a:lvl3pPr>
            <a:lvl4pPr marL="896112" indent="0">
              <a:buNone/>
              <a:defRPr sz="1000"/>
            </a:lvl4pPr>
            <a:lvl5pPr marL="1296829" indent="0">
              <a:buNone/>
              <a:defRPr sz="1000"/>
            </a:lvl5pPr>
          </a:lstStyle>
          <a:p>
            <a:r>
              <a:rPr lang="en-US" sz="1000">
                <a:solidFill>
                  <a:srgbClr val="595959"/>
                </a:solidFill>
              </a:rPr>
              <a:t>Click to add footnote</a:t>
            </a:r>
          </a:p>
        </p:txBody>
      </p:sp>
      <p:sp>
        <p:nvSpPr>
          <p:cNvPr id="10" name="Slide Number Placeholder 5">
            <a:extLst>
              <a:ext uri="{FF2B5EF4-FFF2-40B4-BE49-F238E27FC236}">
                <a16:creationId xmlns:a16="http://schemas.microsoft.com/office/drawing/2014/main" id="{AED43FC0-D5EE-C449-B215-B5B0B90B6198}"/>
              </a:ext>
            </a:extLst>
          </p:cNvPr>
          <p:cNvSpPr>
            <a:spLocks noGrp="1"/>
          </p:cNvSpPr>
          <p:nvPr>
            <p:ph type="sldNum" sz="quarter" idx="4"/>
          </p:nvPr>
        </p:nvSpPr>
        <p:spPr>
          <a:xfrm>
            <a:off x="11643919" y="6219717"/>
            <a:ext cx="454400" cy="333375"/>
          </a:xfrm>
          <a:prstGeom prst="rect">
            <a:avLst/>
          </a:prstGeom>
        </p:spPr>
        <p:txBody>
          <a:bodyPr vert="horz" lIns="91440" tIns="45720" rIns="91440" bIns="45720" rtlCol="0" anchor="ctr"/>
          <a:lstStyle>
            <a:lvl1pPr algn="r">
              <a:defRPr sz="800">
                <a:solidFill>
                  <a:schemeClr val="accent1"/>
                </a:solidFill>
              </a:defRPr>
            </a:lvl1pPr>
          </a:lstStyle>
          <a:p>
            <a:fld id="{AD816501-AAE5-214E-B100-00C3DC5F5E3F}" type="slidenum">
              <a:rPr lang="en-US" smtClean="0"/>
              <a:pPr/>
              <a:t>‹#›</a:t>
            </a:fld>
            <a:endParaRPr lang="en-US"/>
          </a:p>
        </p:txBody>
      </p:sp>
      <p:sp>
        <p:nvSpPr>
          <p:cNvPr id="11" name="Title 1">
            <a:extLst>
              <a:ext uri="{FF2B5EF4-FFF2-40B4-BE49-F238E27FC236}">
                <a16:creationId xmlns:a16="http://schemas.microsoft.com/office/drawing/2014/main" id="{C20EB8EA-38F1-A543-B874-DD59E86EC34E}"/>
              </a:ext>
            </a:extLst>
          </p:cNvPr>
          <p:cNvSpPr>
            <a:spLocks noGrp="1"/>
          </p:cNvSpPr>
          <p:nvPr>
            <p:ph type="title"/>
          </p:nvPr>
        </p:nvSpPr>
        <p:spPr>
          <a:xfrm>
            <a:off x="605367" y="378457"/>
            <a:ext cx="10145760" cy="415498"/>
          </a:xfrm>
        </p:spPr>
        <p:txBody>
          <a:bodyPr/>
          <a:lstStyle>
            <a:lvl1pPr>
              <a:lnSpc>
                <a:spcPct val="90000"/>
              </a:lnSpc>
              <a:defRPr kern="1500" spc="-10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196014829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ub, RIGHT 2/3">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605367" y="868059"/>
            <a:ext cx="10981267" cy="30777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000" dirty="0">
                <a:solidFill>
                  <a:srgbClr val="595959"/>
                </a:solidFill>
                <a:latin typeface="+mn-lt"/>
                <a:ea typeface="Arial Unicode MS" pitchFamily="-65" charset="0"/>
                <a:cs typeface="Arial Unicode MS" pitchFamily="-65"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31" name="Text Placeholder 19"/>
          <p:cNvSpPr>
            <a:spLocks noGrp="1"/>
          </p:cNvSpPr>
          <p:nvPr>
            <p:ph type="body" sz="quarter" idx="20" hasCustomPrompt="1"/>
          </p:nvPr>
        </p:nvSpPr>
        <p:spPr>
          <a:xfrm>
            <a:off x="601134" y="6047320"/>
            <a:ext cx="10985500" cy="159263"/>
          </a:xfrm>
        </p:spPr>
        <p:txBody>
          <a:bodyPr anchor="ctr"/>
          <a:lstStyle>
            <a:lvl1pPr marL="0" indent="0">
              <a:buNone/>
              <a:defRPr sz="1000" baseline="0"/>
            </a:lvl1pPr>
            <a:lvl2pPr marL="217170" indent="0">
              <a:buNone/>
              <a:defRPr sz="1000"/>
            </a:lvl2pPr>
            <a:lvl3pPr marL="530352" indent="0">
              <a:buNone/>
              <a:defRPr sz="1000"/>
            </a:lvl3pPr>
            <a:lvl4pPr marL="896112" indent="0">
              <a:buNone/>
              <a:defRPr sz="1000"/>
            </a:lvl4pPr>
            <a:lvl5pPr marL="1296829" indent="0">
              <a:buNone/>
              <a:defRPr sz="1000"/>
            </a:lvl5pPr>
          </a:lstStyle>
          <a:p>
            <a:r>
              <a:rPr lang="en-US" sz="1000">
                <a:solidFill>
                  <a:srgbClr val="595959"/>
                </a:solidFill>
              </a:rPr>
              <a:t>Click to add footnote</a:t>
            </a:r>
          </a:p>
        </p:txBody>
      </p:sp>
      <p:sp>
        <p:nvSpPr>
          <p:cNvPr id="43" name="Text Placeholder 7"/>
          <p:cNvSpPr>
            <a:spLocks noGrp="1"/>
          </p:cNvSpPr>
          <p:nvPr>
            <p:ph type="body" sz="quarter" idx="24" hasCustomPrompt="1"/>
          </p:nvPr>
        </p:nvSpPr>
        <p:spPr>
          <a:xfrm>
            <a:off x="601133" y="1712915"/>
            <a:ext cx="3513667" cy="4219495"/>
          </a:xfrm>
        </p:spPr>
        <p:txBody>
          <a:bodyPr/>
          <a:lstStyle>
            <a:lvl1pPr marL="237744">
              <a:defRPr sz="2000">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p:txBody>
      </p:sp>
      <p:sp>
        <p:nvSpPr>
          <p:cNvPr id="44" name="Content Placeholder 11"/>
          <p:cNvSpPr>
            <a:spLocks noGrp="1"/>
          </p:cNvSpPr>
          <p:nvPr>
            <p:ph sz="quarter" idx="23"/>
          </p:nvPr>
        </p:nvSpPr>
        <p:spPr>
          <a:xfrm>
            <a:off x="4338918" y="1712914"/>
            <a:ext cx="7247716" cy="4219495"/>
          </a:xfrm>
        </p:spPr>
        <p:txBody>
          <a:bodyPr/>
          <a:lstStyle>
            <a:lvl1pPr marL="0" indent="0">
              <a:buNone/>
              <a:defRPr sz="2800"/>
            </a:lvl1pPr>
          </a:lstStyle>
          <a:p>
            <a:pPr lvl="0"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9" name="Slide Number Placeholder 5">
            <a:extLst>
              <a:ext uri="{FF2B5EF4-FFF2-40B4-BE49-F238E27FC236}">
                <a16:creationId xmlns:a16="http://schemas.microsoft.com/office/drawing/2014/main" id="{4916D764-789C-BE43-8FCA-2D065CB23FC5}"/>
              </a:ext>
            </a:extLst>
          </p:cNvPr>
          <p:cNvSpPr>
            <a:spLocks noGrp="1"/>
          </p:cNvSpPr>
          <p:nvPr>
            <p:ph type="sldNum" sz="quarter" idx="4"/>
          </p:nvPr>
        </p:nvSpPr>
        <p:spPr>
          <a:xfrm>
            <a:off x="11643919" y="6219717"/>
            <a:ext cx="454400" cy="333375"/>
          </a:xfrm>
          <a:prstGeom prst="rect">
            <a:avLst/>
          </a:prstGeom>
        </p:spPr>
        <p:txBody>
          <a:bodyPr vert="horz" lIns="91440" tIns="45720" rIns="91440" bIns="45720" rtlCol="0" anchor="ctr"/>
          <a:lstStyle>
            <a:lvl1pPr algn="r">
              <a:defRPr sz="800">
                <a:solidFill>
                  <a:schemeClr val="accent1"/>
                </a:solidFill>
              </a:defRPr>
            </a:lvl1pPr>
          </a:lstStyle>
          <a:p>
            <a:fld id="{AD816501-AAE5-214E-B100-00C3DC5F5E3F}" type="slidenum">
              <a:rPr lang="en-US" smtClean="0"/>
              <a:pPr/>
              <a:t>‹#›</a:t>
            </a:fld>
            <a:endParaRPr lang="en-US"/>
          </a:p>
        </p:txBody>
      </p:sp>
      <p:sp>
        <p:nvSpPr>
          <p:cNvPr id="10" name="Title 1">
            <a:extLst>
              <a:ext uri="{FF2B5EF4-FFF2-40B4-BE49-F238E27FC236}">
                <a16:creationId xmlns:a16="http://schemas.microsoft.com/office/drawing/2014/main" id="{F60D793D-4038-6548-91D5-F153DDBEA969}"/>
              </a:ext>
            </a:extLst>
          </p:cNvPr>
          <p:cNvSpPr>
            <a:spLocks noGrp="1"/>
          </p:cNvSpPr>
          <p:nvPr>
            <p:ph type="title"/>
          </p:nvPr>
        </p:nvSpPr>
        <p:spPr>
          <a:xfrm>
            <a:off x="605367" y="378457"/>
            <a:ext cx="10145760" cy="415498"/>
          </a:xfrm>
        </p:spPr>
        <p:txBody>
          <a:bodyPr/>
          <a:lstStyle>
            <a:lvl1pPr>
              <a:lnSpc>
                <a:spcPct val="90000"/>
              </a:lnSpc>
              <a:defRPr kern="1500" spc="-10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180416812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sub, RIGHT 2/3">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605367" y="868059"/>
            <a:ext cx="10981267" cy="30777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000" dirty="0">
                <a:solidFill>
                  <a:srgbClr val="595959"/>
                </a:solidFill>
                <a:latin typeface="+mn-lt"/>
                <a:ea typeface="Arial Unicode MS" pitchFamily="-65" charset="0"/>
                <a:cs typeface="Arial Unicode MS" pitchFamily="-65"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31" name="Text Placeholder 19"/>
          <p:cNvSpPr>
            <a:spLocks noGrp="1"/>
          </p:cNvSpPr>
          <p:nvPr>
            <p:ph type="body" sz="quarter" idx="20" hasCustomPrompt="1"/>
          </p:nvPr>
        </p:nvSpPr>
        <p:spPr>
          <a:xfrm>
            <a:off x="601134" y="6047320"/>
            <a:ext cx="10985500" cy="159263"/>
          </a:xfrm>
        </p:spPr>
        <p:txBody>
          <a:bodyPr anchor="ctr"/>
          <a:lstStyle>
            <a:lvl1pPr marL="0" indent="0">
              <a:buNone/>
              <a:defRPr sz="1000" baseline="0"/>
            </a:lvl1pPr>
            <a:lvl2pPr marL="217170" indent="0">
              <a:buNone/>
              <a:defRPr sz="1000"/>
            </a:lvl2pPr>
            <a:lvl3pPr marL="530352" indent="0">
              <a:buNone/>
              <a:defRPr sz="1000"/>
            </a:lvl3pPr>
            <a:lvl4pPr marL="896112" indent="0">
              <a:buNone/>
              <a:defRPr sz="1000"/>
            </a:lvl4pPr>
            <a:lvl5pPr marL="1296829" indent="0">
              <a:buNone/>
              <a:defRPr sz="1000"/>
            </a:lvl5pPr>
          </a:lstStyle>
          <a:p>
            <a:r>
              <a:rPr lang="en-US" sz="1000">
                <a:solidFill>
                  <a:srgbClr val="595959"/>
                </a:solidFill>
              </a:rPr>
              <a:t>Click to add footnote</a:t>
            </a:r>
          </a:p>
        </p:txBody>
      </p:sp>
      <p:sp>
        <p:nvSpPr>
          <p:cNvPr id="43" name="Text Placeholder 7"/>
          <p:cNvSpPr>
            <a:spLocks noGrp="1"/>
          </p:cNvSpPr>
          <p:nvPr>
            <p:ph type="body" sz="quarter" idx="24"/>
          </p:nvPr>
        </p:nvSpPr>
        <p:spPr>
          <a:xfrm>
            <a:off x="4338917" y="1712915"/>
            <a:ext cx="7305001" cy="4219495"/>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916D764-789C-BE43-8FCA-2D065CB23FC5}"/>
              </a:ext>
            </a:extLst>
          </p:cNvPr>
          <p:cNvSpPr>
            <a:spLocks noGrp="1"/>
          </p:cNvSpPr>
          <p:nvPr>
            <p:ph type="sldNum" sz="quarter" idx="4"/>
          </p:nvPr>
        </p:nvSpPr>
        <p:spPr>
          <a:xfrm>
            <a:off x="11643919" y="6219717"/>
            <a:ext cx="454400" cy="333375"/>
          </a:xfrm>
          <a:prstGeom prst="rect">
            <a:avLst/>
          </a:prstGeom>
        </p:spPr>
        <p:txBody>
          <a:bodyPr vert="horz" lIns="91440" tIns="45720" rIns="91440" bIns="45720" rtlCol="0" anchor="ctr"/>
          <a:lstStyle>
            <a:lvl1pPr algn="r">
              <a:defRPr sz="800">
                <a:solidFill>
                  <a:schemeClr val="accent1"/>
                </a:solidFill>
              </a:defRPr>
            </a:lvl1pPr>
          </a:lstStyle>
          <a:p>
            <a:fld id="{AD816501-AAE5-214E-B100-00C3DC5F5E3F}" type="slidenum">
              <a:rPr lang="en-US" smtClean="0"/>
              <a:pPr/>
              <a:t>‹#›</a:t>
            </a:fld>
            <a:endParaRPr lang="en-US"/>
          </a:p>
        </p:txBody>
      </p:sp>
      <p:sp>
        <p:nvSpPr>
          <p:cNvPr id="10" name="Title 1">
            <a:extLst>
              <a:ext uri="{FF2B5EF4-FFF2-40B4-BE49-F238E27FC236}">
                <a16:creationId xmlns:a16="http://schemas.microsoft.com/office/drawing/2014/main" id="{F60D793D-4038-6548-91D5-F153DDBEA969}"/>
              </a:ext>
            </a:extLst>
          </p:cNvPr>
          <p:cNvSpPr>
            <a:spLocks noGrp="1"/>
          </p:cNvSpPr>
          <p:nvPr>
            <p:ph type="title"/>
          </p:nvPr>
        </p:nvSpPr>
        <p:spPr>
          <a:xfrm>
            <a:off x="605367" y="378457"/>
            <a:ext cx="10145760" cy="415498"/>
          </a:xfrm>
        </p:spPr>
        <p:txBody>
          <a:bodyPr/>
          <a:lstStyle>
            <a:lvl1pPr>
              <a:lnSpc>
                <a:spcPct val="90000"/>
              </a:lnSpc>
              <a:defRPr kern="1500" spc="-100" baseline="0">
                <a:solidFill>
                  <a:schemeClr val="tx1"/>
                </a:solidFill>
              </a:defRPr>
            </a:lvl1pPr>
          </a:lstStyle>
          <a:p>
            <a:r>
              <a:rPr lang="en-US"/>
              <a:t>Click to edit Master title style</a:t>
            </a:r>
          </a:p>
        </p:txBody>
      </p:sp>
      <p:sp>
        <p:nvSpPr>
          <p:cNvPr id="16" name="Content Placeholder 11">
            <a:extLst>
              <a:ext uri="{FF2B5EF4-FFF2-40B4-BE49-F238E27FC236}">
                <a16:creationId xmlns:a16="http://schemas.microsoft.com/office/drawing/2014/main" id="{B9E1F466-3BCD-B543-B1FF-5FE3E7A0E74E}"/>
              </a:ext>
            </a:extLst>
          </p:cNvPr>
          <p:cNvSpPr>
            <a:spLocks noGrp="1"/>
          </p:cNvSpPr>
          <p:nvPr>
            <p:ph sz="quarter" idx="26"/>
          </p:nvPr>
        </p:nvSpPr>
        <p:spPr>
          <a:xfrm>
            <a:off x="601135" y="1712914"/>
            <a:ext cx="3513667" cy="4219495"/>
          </a:xfrm>
        </p:spPr>
        <p:txBody>
          <a:bodyPr/>
          <a:lstStyle>
            <a:lvl1pPr marL="0" indent="0">
              <a:buNone/>
              <a:defRPr sz="2800"/>
            </a:lvl1pPr>
          </a:lstStyle>
          <a:p>
            <a:pPr lvl="0" algn="ctr" defTabSz="914400">
              <a:spcBef>
                <a:spcPct val="0"/>
              </a:spcBef>
            </a:pPr>
            <a:endParaRPr lang="en-US"/>
          </a:p>
        </p:txBody>
      </p:sp>
    </p:spTree>
    <p:extLst>
      <p:ext uri="{BB962C8B-B14F-4D97-AF65-F5344CB8AC3E}">
        <p14:creationId xmlns:p14="http://schemas.microsoft.com/office/powerpoint/2010/main" val="264227547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ub, RIGHT HALF bullets">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605367" y="868059"/>
            <a:ext cx="10981267" cy="30777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000" dirty="0">
                <a:solidFill>
                  <a:srgbClr val="595959"/>
                </a:solidFill>
                <a:latin typeface="+mn-lt"/>
                <a:ea typeface="Arial Unicode MS" pitchFamily="-65" charset="0"/>
                <a:cs typeface="Arial Unicode MS" pitchFamily="-65"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8" name="Text Placeholder 7"/>
          <p:cNvSpPr>
            <a:spLocks noGrp="1"/>
          </p:cNvSpPr>
          <p:nvPr>
            <p:ph type="body" sz="quarter" idx="11"/>
          </p:nvPr>
        </p:nvSpPr>
        <p:spPr>
          <a:xfrm>
            <a:off x="6184900" y="1712915"/>
            <a:ext cx="5401733" cy="4219495"/>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1"/>
          <p:cNvSpPr>
            <a:spLocks noGrp="1"/>
          </p:cNvSpPr>
          <p:nvPr>
            <p:ph sz="quarter" idx="15"/>
          </p:nvPr>
        </p:nvSpPr>
        <p:spPr>
          <a:xfrm>
            <a:off x="605367" y="1712913"/>
            <a:ext cx="5401733" cy="4219496"/>
          </a:xfrm>
        </p:spPr>
        <p:txBody>
          <a:bodyPr/>
          <a:lstStyle>
            <a:lvl1pPr marL="0" indent="0">
              <a:buNone/>
              <a:defRPr sz="2000"/>
            </a:lvl1pPr>
          </a:lstStyle>
          <a:p>
            <a:pPr lvl="0"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18" name="Text Placeholder 19"/>
          <p:cNvSpPr>
            <a:spLocks noGrp="1"/>
          </p:cNvSpPr>
          <p:nvPr>
            <p:ph type="body" sz="quarter" idx="16" hasCustomPrompt="1"/>
          </p:nvPr>
        </p:nvSpPr>
        <p:spPr>
          <a:xfrm>
            <a:off x="601134" y="6047320"/>
            <a:ext cx="10985500" cy="159263"/>
          </a:xfrm>
        </p:spPr>
        <p:txBody>
          <a:bodyPr anchor="ctr"/>
          <a:lstStyle>
            <a:lvl1pPr marL="0" indent="0">
              <a:buNone/>
              <a:defRPr sz="1000" baseline="0"/>
            </a:lvl1pPr>
            <a:lvl2pPr marL="217170" indent="0">
              <a:buNone/>
              <a:defRPr sz="1000"/>
            </a:lvl2pPr>
            <a:lvl3pPr marL="530352" indent="0">
              <a:buNone/>
              <a:defRPr sz="1000"/>
            </a:lvl3pPr>
            <a:lvl4pPr marL="896112" indent="0">
              <a:buNone/>
              <a:defRPr sz="1000"/>
            </a:lvl4pPr>
            <a:lvl5pPr marL="1296829" indent="0">
              <a:buNone/>
              <a:defRPr sz="1000"/>
            </a:lvl5pPr>
          </a:lstStyle>
          <a:p>
            <a:r>
              <a:rPr lang="en-US" sz="1000">
                <a:solidFill>
                  <a:srgbClr val="595959"/>
                </a:solidFill>
              </a:rPr>
              <a:t>Click to add footnote</a:t>
            </a:r>
          </a:p>
        </p:txBody>
      </p:sp>
      <p:sp>
        <p:nvSpPr>
          <p:cNvPr id="10" name="Slide Number Placeholder 5">
            <a:extLst>
              <a:ext uri="{FF2B5EF4-FFF2-40B4-BE49-F238E27FC236}">
                <a16:creationId xmlns:a16="http://schemas.microsoft.com/office/drawing/2014/main" id="{3518E1F0-6364-E54A-A560-A1664E237167}"/>
              </a:ext>
            </a:extLst>
          </p:cNvPr>
          <p:cNvSpPr>
            <a:spLocks noGrp="1"/>
          </p:cNvSpPr>
          <p:nvPr>
            <p:ph type="sldNum" sz="quarter" idx="4"/>
          </p:nvPr>
        </p:nvSpPr>
        <p:spPr>
          <a:xfrm>
            <a:off x="11643919" y="6219717"/>
            <a:ext cx="454400" cy="333375"/>
          </a:xfrm>
          <a:prstGeom prst="rect">
            <a:avLst/>
          </a:prstGeom>
        </p:spPr>
        <p:txBody>
          <a:bodyPr vert="horz" lIns="91440" tIns="45720" rIns="91440" bIns="45720" rtlCol="0" anchor="ctr"/>
          <a:lstStyle>
            <a:lvl1pPr algn="r">
              <a:defRPr sz="800">
                <a:solidFill>
                  <a:schemeClr val="accent1"/>
                </a:solidFill>
              </a:defRPr>
            </a:lvl1pPr>
          </a:lstStyle>
          <a:p>
            <a:fld id="{AD816501-AAE5-214E-B100-00C3DC5F5E3F}" type="slidenum">
              <a:rPr lang="en-US" smtClean="0"/>
              <a:pPr/>
              <a:t>‹#›</a:t>
            </a:fld>
            <a:endParaRPr lang="en-US"/>
          </a:p>
        </p:txBody>
      </p:sp>
      <p:sp>
        <p:nvSpPr>
          <p:cNvPr id="12" name="Title 1">
            <a:extLst>
              <a:ext uri="{FF2B5EF4-FFF2-40B4-BE49-F238E27FC236}">
                <a16:creationId xmlns:a16="http://schemas.microsoft.com/office/drawing/2014/main" id="{4D811E7D-B03A-A54C-8299-2F01D74EA160}"/>
              </a:ext>
            </a:extLst>
          </p:cNvPr>
          <p:cNvSpPr>
            <a:spLocks noGrp="1"/>
          </p:cNvSpPr>
          <p:nvPr>
            <p:ph type="title"/>
          </p:nvPr>
        </p:nvSpPr>
        <p:spPr>
          <a:xfrm>
            <a:off x="605367" y="378457"/>
            <a:ext cx="10145760" cy="415498"/>
          </a:xfrm>
        </p:spPr>
        <p:txBody>
          <a:bodyPr/>
          <a:lstStyle>
            <a:lvl1pPr>
              <a:lnSpc>
                <a:spcPct val="90000"/>
              </a:lnSpc>
              <a:defRPr kern="1500" spc="-10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153257689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ub, LEFT 2/3">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605367" y="868059"/>
            <a:ext cx="10981267" cy="30777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000" dirty="0">
                <a:solidFill>
                  <a:srgbClr val="595959"/>
                </a:solidFill>
                <a:latin typeface="+mn-lt"/>
                <a:ea typeface="Arial Unicode MS" pitchFamily="-65" charset="0"/>
                <a:cs typeface="Arial Unicode MS" pitchFamily="-65"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7" name="Content Placeholder 11"/>
          <p:cNvSpPr>
            <a:spLocks noGrp="1"/>
          </p:cNvSpPr>
          <p:nvPr>
            <p:ph sz="quarter" idx="17"/>
          </p:nvPr>
        </p:nvSpPr>
        <p:spPr>
          <a:xfrm>
            <a:off x="605367" y="1712913"/>
            <a:ext cx="7253815" cy="4219496"/>
          </a:xfrm>
        </p:spPr>
        <p:txBody>
          <a:bodyPr/>
          <a:lstStyle>
            <a:lvl1pPr marL="0" indent="0">
              <a:buNone/>
              <a:defRPr sz="2800"/>
            </a:lvl1pPr>
          </a:lstStyle>
          <a:p>
            <a:pPr lvl="0"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24" name="Text Placeholder 19"/>
          <p:cNvSpPr>
            <a:spLocks noGrp="1"/>
          </p:cNvSpPr>
          <p:nvPr>
            <p:ph type="body" sz="quarter" idx="20" hasCustomPrompt="1"/>
          </p:nvPr>
        </p:nvSpPr>
        <p:spPr>
          <a:xfrm>
            <a:off x="601134" y="6047320"/>
            <a:ext cx="10985500" cy="159263"/>
          </a:xfrm>
        </p:spPr>
        <p:txBody>
          <a:bodyPr anchor="ctr"/>
          <a:lstStyle>
            <a:lvl1pPr marL="0" indent="0">
              <a:buNone/>
              <a:defRPr sz="1000" baseline="0"/>
            </a:lvl1pPr>
            <a:lvl2pPr marL="217170" indent="0">
              <a:buNone/>
              <a:defRPr sz="1000"/>
            </a:lvl2pPr>
            <a:lvl3pPr marL="530352" indent="0">
              <a:buNone/>
              <a:defRPr sz="1000"/>
            </a:lvl3pPr>
            <a:lvl4pPr marL="896112" indent="0">
              <a:buNone/>
              <a:defRPr sz="1000"/>
            </a:lvl4pPr>
            <a:lvl5pPr marL="1296829" indent="0">
              <a:buNone/>
              <a:defRPr sz="1000"/>
            </a:lvl5pPr>
          </a:lstStyle>
          <a:p>
            <a:r>
              <a:rPr lang="en-US" sz="1000">
                <a:solidFill>
                  <a:srgbClr val="595959"/>
                </a:solidFill>
              </a:rPr>
              <a:t>Click to add footnote</a:t>
            </a:r>
          </a:p>
        </p:txBody>
      </p:sp>
      <p:sp>
        <p:nvSpPr>
          <p:cNvPr id="29" name="Text Placeholder 7"/>
          <p:cNvSpPr>
            <a:spLocks noGrp="1"/>
          </p:cNvSpPr>
          <p:nvPr>
            <p:ph type="body" sz="quarter" idx="24"/>
          </p:nvPr>
        </p:nvSpPr>
        <p:spPr>
          <a:xfrm>
            <a:off x="8077198" y="1712915"/>
            <a:ext cx="3509433" cy="4219495"/>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23CC69B0-528E-2B4A-9202-16AD28254C02}"/>
              </a:ext>
            </a:extLst>
          </p:cNvPr>
          <p:cNvSpPr>
            <a:spLocks noGrp="1"/>
          </p:cNvSpPr>
          <p:nvPr>
            <p:ph type="sldNum" sz="quarter" idx="4"/>
          </p:nvPr>
        </p:nvSpPr>
        <p:spPr>
          <a:xfrm>
            <a:off x="11643919" y="6219717"/>
            <a:ext cx="454400" cy="333375"/>
          </a:xfrm>
          <a:prstGeom prst="rect">
            <a:avLst/>
          </a:prstGeom>
        </p:spPr>
        <p:txBody>
          <a:bodyPr vert="horz" lIns="91440" tIns="45720" rIns="91440" bIns="45720" rtlCol="0" anchor="ctr"/>
          <a:lstStyle>
            <a:lvl1pPr algn="r">
              <a:defRPr sz="800">
                <a:solidFill>
                  <a:schemeClr val="accent1"/>
                </a:solidFill>
              </a:defRPr>
            </a:lvl1pPr>
          </a:lstStyle>
          <a:p>
            <a:fld id="{AD816501-AAE5-214E-B100-00C3DC5F5E3F}" type="slidenum">
              <a:rPr lang="en-US" smtClean="0"/>
              <a:pPr/>
              <a:t>‹#›</a:t>
            </a:fld>
            <a:endParaRPr lang="en-US"/>
          </a:p>
        </p:txBody>
      </p:sp>
      <p:sp>
        <p:nvSpPr>
          <p:cNvPr id="10" name="Title 1">
            <a:extLst>
              <a:ext uri="{FF2B5EF4-FFF2-40B4-BE49-F238E27FC236}">
                <a16:creationId xmlns:a16="http://schemas.microsoft.com/office/drawing/2014/main" id="{6D153297-941F-C64B-8ADD-075E6CB5F7C0}"/>
              </a:ext>
            </a:extLst>
          </p:cNvPr>
          <p:cNvSpPr>
            <a:spLocks noGrp="1"/>
          </p:cNvSpPr>
          <p:nvPr>
            <p:ph type="title"/>
          </p:nvPr>
        </p:nvSpPr>
        <p:spPr>
          <a:xfrm>
            <a:off x="605367" y="378457"/>
            <a:ext cx="10145760" cy="415498"/>
          </a:xfrm>
        </p:spPr>
        <p:txBody>
          <a:bodyPr/>
          <a:lstStyle>
            <a:lvl1pPr>
              <a:lnSpc>
                <a:spcPct val="90000"/>
              </a:lnSpc>
              <a:defRPr kern="1500" spc="-10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1205676127"/>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line title, bullets">
    <p:spTree>
      <p:nvGrpSpPr>
        <p:cNvPr id="1" name=""/>
        <p:cNvGrpSpPr/>
        <p:nvPr/>
      </p:nvGrpSpPr>
      <p:grpSpPr>
        <a:xfrm>
          <a:off x="0" y="0"/>
          <a:ext cx="0" cy="0"/>
          <a:chOff x="0" y="0"/>
          <a:chExt cx="0" cy="0"/>
        </a:xfrm>
      </p:grpSpPr>
      <p:sp>
        <p:nvSpPr>
          <p:cNvPr id="13" name="Text Placeholder 19"/>
          <p:cNvSpPr>
            <a:spLocks noGrp="1"/>
          </p:cNvSpPr>
          <p:nvPr>
            <p:ph type="body" sz="quarter" idx="16" hasCustomPrompt="1"/>
          </p:nvPr>
        </p:nvSpPr>
        <p:spPr>
          <a:xfrm>
            <a:off x="601134" y="6047320"/>
            <a:ext cx="10985500" cy="159263"/>
          </a:xfrm>
        </p:spPr>
        <p:txBody>
          <a:bodyPr anchor="ctr"/>
          <a:lstStyle>
            <a:lvl1pPr marL="0" indent="0">
              <a:buNone/>
              <a:defRPr sz="1000" baseline="0"/>
            </a:lvl1pPr>
            <a:lvl2pPr marL="217170" indent="0">
              <a:buNone/>
              <a:defRPr sz="1000"/>
            </a:lvl2pPr>
            <a:lvl3pPr marL="530352" indent="0">
              <a:buNone/>
              <a:defRPr sz="1000"/>
            </a:lvl3pPr>
            <a:lvl4pPr marL="896112" indent="0">
              <a:buNone/>
              <a:defRPr sz="1000"/>
            </a:lvl4pPr>
            <a:lvl5pPr marL="1296829" indent="0">
              <a:buNone/>
              <a:defRPr sz="1000"/>
            </a:lvl5pPr>
          </a:lstStyle>
          <a:p>
            <a:r>
              <a:rPr lang="en-US" sz="1000">
                <a:solidFill>
                  <a:srgbClr val="595959"/>
                </a:solidFill>
              </a:rPr>
              <a:t>Click to add footnote</a:t>
            </a:r>
          </a:p>
        </p:txBody>
      </p:sp>
      <p:sp>
        <p:nvSpPr>
          <p:cNvPr id="7" name="Slide Number Placeholder 5">
            <a:extLst>
              <a:ext uri="{FF2B5EF4-FFF2-40B4-BE49-F238E27FC236}">
                <a16:creationId xmlns:a16="http://schemas.microsoft.com/office/drawing/2014/main" id="{C6C412BF-A4E2-BB43-A1F5-10B0C22A6B9B}"/>
              </a:ext>
            </a:extLst>
          </p:cNvPr>
          <p:cNvSpPr>
            <a:spLocks noGrp="1"/>
          </p:cNvSpPr>
          <p:nvPr>
            <p:ph type="sldNum" sz="quarter" idx="4"/>
          </p:nvPr>
        </p:nvSpPr>
        <p:spPr>
          <a:xfrm>
            <a:off x="11643919" y="6219717"/>
            <a:ext cx="454400" cy="333375"/>
          </a:xfrm>
          <a:prstGeom prst="rect">
            <a:avLst/>
          </a:prstGeom>
        </p:spPr>
        <p:txBody>
          <a:bodyPr vert="horz" lIns="91440" tIns="45720" rIns="91440" bIns="45720" rtlCol="0" anchor="ctr"/>
          <a:lstStyle>
            <a:lvl1pPr algn="r">
              <a:defRPr sz="800">
                <a:solidFill>
                  <a:schemeClr val="accent1"/>
                </a:solidFill>
              </a:defRPr>
            </a:lvl1pPr>
          </a:lstStyle>
          <a:p>
            <a:fld id="{AD816501-AAE5-214E-B100-00C3DC5F5E3F}" type="slidenum">
              <a:rPr lang="en-US" smtClean="0"/>
              <a:pPr/>
              <a:t>‹#›</a:t>
            </a:fld>
            <a:endParaRPr lang="en-US"/>
          </a:p>
        </p:txBody>
      </p:sp>
      <p:sp>
        <p:nvSpPr>
          <p:cNvPr id="8" name="Title 1">
            <a:extLst>
              <a:ext uri="{FF2B5EF4-FFF2-40B4-BE49-F238E27FC236}">
                <a16:creationId xmlns:a16="http://schemas.microsoft.com/office/drawing/2014/main" id="{D9FF2938-188B-C845-AB6B-8D828A4930C2}"/>
              </a:ext>
            </a:extLst>
          </p:cNvPr>
          <p:cNvSpPr>
            <a:spLocks noGrp="1"/>
          </p:cNvSpPr>
          <p:nvPr>
            <p:ph type="title"/>
          </p:nvPr>
        </p:nvSpPr>
        <p:spPr>
          <a:xfrm>
            <a:off x="605367" y="378457"/>
            <a:ext cx="10145760" cy="415498"/>
          </a:xfrm>
        </p:spPr>
        <p:txBody>
          <a:bodyPr/>
          <a:lstStyle>
            <a:lvl1pPr>
              <a:lnSpc>
                <a:spcPct val="90000"/>
              </a:lnSpc>
              <a:defRPr kern="1500" spc="-100" baseline="0">
                <a:solidFill>
                  <a:schemeClr val="tx1"/>
                </a:solidFill>
              </a:defRPr>
            </a:lvl1pPr>
          </a:lstStyle>
          <a:p>
            <a:r>
              <a:rPr lang="en-US"/>
              <a:t>Click to edit Master title style</a:t>
            </a:r>
          </a:p>
        </p:txBody>
      </p:sp>
      <p:graphicFrame>
        <p:nvGraphicFramePr>
          <p:cNvPr id="43" name="Chart 42">
            <a:extLst>
              <a:ext uri="{FF2B5EF4-FFF2-40B4-BE49-F238E27FC236}">
                <a16:creationId xmlns:a16="http://schemas.microsoft.com/office/drawing/2014/main" id="{4662DA5C-9B68-C64D-B213-740C1E30B4B7}"/>
              </a:ext>
            </a:extLst>
          </p:cNvPr>
          <p:cNvGraphicFramePr/>
          <p:nvPr userDrawn="1"/>
        </p:nvGraphicFramePr>
        <p:xfrm>
          <a:off x="12827594" y="4008347"/>
          <a:ext cx="5251425" cy="212952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9DBE97CF-EAF4-F24C-A923-493D4FA6E220}"/>
              </a:ext>
            </a:extLst>
          </p:cNvPr>
          <p:cNvSpPr>
            <a:spLocks noGrp="1"/>
          </p:cNvSpPr>
          <p:nvPr>
            <p:ph type="body" sz="quarter" idx="20"/>
          </p:nvPr>
        </p:nvSpPr>
        <p:spPr>
          <a:xfrm>
            <a:off x="601133" y="1220788"/>
            <a:ext cx="5037140" cy="563838"/>
          </a:xfrm>
        </p:spPr>
        <p:txBody>
          <a:bodyPr/>
          <a:lstStyle>
            <a:lvl1pPr marL="0" indent="0">
              <a:buNone/>
              <a:defRPr sz="2400" b="1"/>
            </a:lvl1pPr>
          </a:lstStyle>
          <a:p>
            <a:pPr lvl="0"/>
            <a:r>
              <a:rPr lang="en-US"/>
              <a:t>Click to edit</a:t>
            </a:r>
          </a:p>
        </p:txBody>
      </p:sp>
      <p:sp>
        <p:nvSpPr>
          <p:cNvPr id="55" name="Text Placeholder 2">
            <a:extLst>
              <a:ext uri="{FF2B5EF4-FFF2-40B4-BE49-F238E27FC236}">
                <a16:creationId xmlns:a16="http://schemas.microsoft.com/office/drawing/2014/main" id="{F272B8CB-6551-614A-968B-7F6B7190BA20}"/>
              </a:ext>
            </a:extLst>
          </p:cNvPr>
          <p:cNvSpPr>
            <a:spLocks noGrp="1"/>
          </p:cNvSpPr>
          <p:nvPr>
            <p:ph type="body" sz="quarter" idx="21"/>
          </p:nvPr>
        </p:nvSpPr>
        <p:spPr>
          <a:xfrm>
            <a:off x="6667288" y="1220788"/>
            <a:ext cx="4833227" cy="584200"/>
          </a:xfrm>
        </p:spPr>
        <p:txBody>
          <a:bodyPr/>
          <a:lstStyle>
            <a:lvl1pPr marL="0" indent="0">
              <a:buNone/>
              <a:defRPr sz="2400" b="1"/>
            </a:lvl1pPr>
          </a:lstStyle>
          <a:p>
            <a:pPr lvl="0"/>
            <a:r>
              <a:rPr lang="en-US"/>
              <a:t>Click to edit</a:t>
            </a:r>
          </a:p>
        </p:txBody>
      </p:sp>
      <p:sp>
        <p:nvSpPr>
          <p:cNvPr id="56" name="Text Placeholder 2">
            <a:extLst>
              <a:ext uri="{FF2B5EF4-FFF2-40B4-BE49-F238E27FC236}">
                <a16:creationId xmlns:a16="http://schemas.microsoft.com/office/drawing/2014/main" id="{24111416-7EF8-5445-824E-CAD9EE3C88F0}"/>
              </a:ext>
            </a:extLst>
          </p:cNvPr>
          <p:cNvSpPr>
            <a:spLocks noGrp="1"/>
          </p:cNvSpPr>
          <p:nvPr>
            <p:ph type="body" sz="quarter" idx="22"/>
          </p:nvPr>
        </p:nvSpPr>
        <p:spPr>
          <a:xfrm>
            <a:off x="601134" y="1804989"/>
            <a:ext cx="5037148" cy="584201"/>
          </a:xfrm>
        </p:spPr>
        <p:txBody>
          <a:bodyPr/>
          <a:lstStyle>
            <a:lvl1pPr marL="0" indent="0">
              <a:buNone/>
              <a:defRPr sz="1800" b="0"/>
            </a:lvl1pPr>
          </a:lstStyle>
          <a:p>
            <a:pPr lvl="0"/>
            <a:r>
              <a:rPr lang="en-US"/>
              <a:t>Click to edit </a:t>
            </a:r>
          </a:p>
        </p:txBody>
      </p:sp>
      <p:sp>
        <p:nvSpPr>
          <p:cNvPr id="57" name="Text Placeholder 2">
            <a:extLst>
              <a:ext uri="{FF2B5EF4-FFF2-40B4-BE49-F238E27FC236}">
                <a16:creationId xmlns:a16="http://schemas.microsoft.com/office/drawing/2014/main" id="{9B0C55FF-4D94-B841-A3B2-9421787E6C1F}"/>
              </a:ext>
            </a:extLst>
          </p:cNvPr>
          <p:cNvSpPr>
            <a:spLocks noGrp="1"/>
          </p:cNvSpPr>
          <p:nvPr>
            <p:ph type="body" sz="quarter" idx="23"/>
          </p:nvPr>
        </p:nvSpPr>
        <p:spPr>
          <a:xfrm>
            <a:off x="6583606" y="1804989"/>
            <a:ext cx="4916909" cy="584200"/>
          </a:xfrm>
        </p:spPr>
        <p:txBody>
          <a:bodyPr/>
          <a:lstStyle>
            <a:lvl1pPr marL="0" indent="0">
              <a:buNone/>
              <a:defRPr sz="1800" b="0"/>
            </a:lvl1pPr>
          </a:lstStyle>
          <a:p>
            <a:pPr lvl="0"/>
            <a:r>
              <a:rPr lang="en-US"/>
              <a:t>Click to edit</a:t>
            </a:r>
          </a:p>
        </p:txBody>
      </p:sp>
      <p:sp>
        <p:nvSpPr>
          <p:cNvPr id="58" name="Text Placeholder 2">
            <a:extLst>
              <a:ext uri="{FF2B5EF4-FFF2-40B4-BE49-F238E27FC236}">
                <a16:creationId xmlns:a16="http://schemas.microsoft.com/office/drawing/2014/main" id="{38CF6672-36ED-5D46-BF90-0EA57F35141F}"/>
              </a:ext>
            </a:extLst>
          </p:cNvPr>
          <p:cNvSpPr>
            <a:spLocks noGrp="1"/>
          </p:cNvSpPr>
          <p:nvPr>
            <p:ph type="body" sz="quarter" idx="24"/>
          </p:nvPr>
        </p:nvSpPr>
        <p:spPr>
          <a:xfrm>
            <a:off x="601134" y="2541588"/>
            <a:ext cx="4540405" cy="584200"/>
          </a:xfrm>
        </p:spPr>
        <p:txBody>
          <a:bodyPr/>
          <a:lstStyle>
            <a:lvl1pPr marL="0" indent="0">
              <a:buNone/>
              <a:defRPr sz="3600" b="1">
                <a:solidFill>
                  <a:srgbClr val="C8102E"/>
                </a:solidFill>
              </a:defRPr>
            </a:lvl1pPr>
          </a:lstStyle>
          <a:p>
            <a:pPr lvl="0"/>
            <a:r>
              <a:rPr lang="en-US"/>
              <a:t>Click to edit</a:t>
            </a:r>
          </a:p>
        </p:txBody>
      </p:sp>
      <p:sp>
        <p:nvSpPr>
          <p:cNvPr id="59" name="Text Placeholder 2">
            <a:extLst>
              <a:ext uri="{FF2B5EF4-FFF2-40B4-BE49-F238E27FC236}">
                <a16:creationId xmlns:a16="http://schemas.microsoft.com/office/drawing/2014/main" id="{FA616B53-51BC-D346-845B-0D7D2A76BD1A}"/>
              </a:ext>
            </a:extLst>
          </p:cNvPr>
          <p:cNvSpPr>
            <a:spLocks noGrp="1"/>
          </p:cNvSpPr>
          <p:nvPr>
            <p:ph type="body" sz="quarter" idx="25"/>
          </p:nvPr>
        </p:nvSpPr>
        <p:spPr>
          <a:xfrm>
            <a:off x="6566287" y="2541588"/>
            <a:ext cx="4540405" cy="584200"/>
          </a:xfrm>
        </p:spPr>
        <p:txBody>
          <a:bodyPr/>
          <a:lstStyle>
            <a:lvl1pPr marL="0" indent="0">
              <a:buNone/>
              <a:defRPr sz="3600" b="1">
                <a:solidFill>
                  <a:srgbClr val="2839B9"/>
                </a:solidFill>
              </a:defRPr>
            </a:lvl1pPr>
          </a:lstStyle>
          <a:p>
            <a:pPr lvl="0"/>
            <a:r>
              <a:rPr lang="en-US"/>
              <a:t>Click to edit</a:t>
            </a:r>
          </a:p>
        </p:txBody>
      </p:sp>
      <p:sp>
        <p:nvSpPr>
          <p:cNvPr id="60" name="Text Placeholder 2">
            <a:extLst>
              <a:ext uri="{FF2B5EF4-FFF2-40B4-BE49-F238E27FC236}">
                <a16:creationId xmlns:a16="http://schemas.microsoft.com/office/drawing/2014/main" id="{23481DF9-4584-A24B-9210-64F0AA055642}"/>
              </a:ext>
            </a:extLst>
          </p:cNvPr>
          <p:cNvSpPr>
            <a:spLocks noGrp="1"/>
          </p:cNvSpPr>
          <p:nvPr>
            <p:ph type="body" sz="quarter" idx="26"/>
          </p:nvPr>
        </p:nvSpPr>
        <p:spPr>
          <a:xfrm>
            <a:off x="601134" y="3174173"/>
            <a:ext cx="5054937" cy="706153"/>
          </a:xfrm>
        </p:spPr>
        <p:txBody>
          <a:bodyPr/>
          <a:lstStyle>
            <a:lvl1pPr marL="0" indent="0">
              <a:buNone/>
              <a:defRPr sz="1800" b="0"/>
            </a:lvl1pPr>
          </a:lstStyle>
          <a:p>
            <a:pPr lvl="0"/>
            <a:r>
              <a:rPr lang="en-US"/>
              <a:t>Click to edit </a:t>
            </a:r>
          </a:p>
        </p:txBody>
      </p:sp>
      <p:sp>
        <p:nvSpPr>
          <p:cNvPr id="61" name="Text Placeholder 2">
            <a:extLst>
              <a:ext uri="{FF2B5EF4-FFF2-40B4-BE49-F238E27FC236}">
                <a16:creationId xmlns:a16="http://schemas.microsoft.com/office/drawing/2014/main" id="{697AC83A-A698-A24F-BDA6-2FD6196E405C}"/>
              </a:ext>
            </a:extLst>
          </p:cNvPr>
          <p:cNvSpPr>
            <a:spLocks noGrp="1"/>
          </p:cNvSpPr>
          <p:nvPr>
            <p:ph type="body" sz="quarter" idx="27"/>
          </p:nvPr>
        </p:nvSpPr>
        <p:spPr>
          <a:xfrm>
            <a:off x="6583605" y="3148908"/>
            <a:ext cx="5094179" cy="684183"/>
          </a:xfrm>
        </p:spPr>
        <p:txBody>
          <a:bodyPr/>
          <a:lstStyle>
            <a:lvl1pPr marL="0" indent="0">
              <a:buNone/>
              <a:defRPr sz="1800" b="0"/>
            </a:lvl1pPr>
          </a:lstStyle>
          <a:p>
            <a:pPr lvl="0"/>
            <a:r>
              <a:rPr lang="en-US"/>
              <a:t>Click to edit </a:t>
            </a:r>
          </a:p>
        </p:txBody>
      </p:sp>
      <p:sp>
        <p:nvSpPr>
          <p:cNvPr id="62" name="Text Placeholder 2">
            <a:extLst>
              <a:ext uri="{FF2B5EF4-FFF2-40B4-BE49-F238E27FC236}">
                <a16:creationId xmlns:a16="http://schemas.microsoft.com/office/drawing/2014/main" id="{EB51B9F6-F008-6644-8B23-E3B2AE96C3C0}"/>
              </a:ext>
            </a:extLst>
          </p:cNvPr>
          <p:cNvSpPr>
            <a:spLocks noGrp="1"/>
          </p:cNvSpPr>
          <p:nvPr>
            <p:ph type="body" sz="quarter" idx="28" hasCustomPrompt="1"/>
          </p:nvPr>
        </p:nvSpPr>
        <p:spPr>
          <a:xfrm>
            <a:off x="3318934" y="4062476"/>
            <a:ext cx="2269404" cy="712798"/>
          </a:xfrm>
        </p:spPr>
        <p:txBody>
          <a:bodyPr/>
          <a:lstStyle>
            <a:lvl1pPr marL="0" indent="0">
              <a:buNone/>
              <a:defRPr sz="3600" b="1">
                <a:solidFill>
                  <a:srgbClr val="C8102E"/>
                </a:solidFill>
              </a:defRPr>
            </a:lvl1pPr>
          </a:lstStyle>
          <a:p>
            <a:pPr lvl="0"/>
            <a:r>
              <a:rPr lang="en-US"/>
              <a:t>edit</a:t>
            </a:r>
          </a:p>
        </p:txBody>
      </p:sp>
      <p:sp>
        <p:nvSpPr>
          <p:cNvPr id="63" name="Text Placeholder 2">
            <a:extLst>
              <a:ext uri="{FF2B5EF4-FFF2-40B4-BE49-F238E27FC236}">
                <a16:creationId xmlns:a16="http://schemas.microsoft.com/office/drawing/2014/main" id="{3A89D8EC-083E-4743-993D-C91544728BB7}"/>
              </a:ext>
            </a:extLst>
          </p:cNvPr>
          <p:cNvSpPr>
            <a:spLocks noGrp="1"/>
          </p:cNvSpPr>
          <p:nvPr>
            <p:ph type="body" sz="quarter" idx="29" hasCustomPrompt="1"/>
          </p:nvPr>
        </p:nvSpPr>
        <p:spPr>
          <a:xfrm>
            <a:off x="9381067" y="4062477"/>
            <a:ext cx="2269404" cy="635777"/>
          </a:xfrm>
        </p:spPr>
        <p:txBody>
          <a:bodyPr/>
          <a:lstStyle>
            <a:lvl1pPr marL="0" indent="0">
              <a:buNone/>
              <a:defRPr sz="3600" b="1">
                <a:solidFill>
                  <a:srgbClr val="2839B9"/>
                </a:solidFill>
              </a:defRPr>
            </a:lvl1pPr>
          </a:lstStyle>
          <a:p>
            <a:pPr lvl="0"/>
            <a:r>
              <a:rPr lang="en-US"/>
              <a:t>edit</a:t>
            </a:r>
          </a:p>
        </p:txBody>
      </p:sp>
      <p:sp>
        <p:nvSpPr>
          <p:cNvPr id="64" name="Text Placeholder 2">
            <a:extLst>
              <a:ext uri="{FF2B5EF4-FFF2-40B4-BE49-F238E27FC236}">
                <a16:creationId xmlns:a16="http://schemas.microsoft.com/office/drawing/2014/main" id="{6728A698-0620-9440-A922-11FFC642945E}"/>
              </a:ext>
            </a:extLst>
          </p:cNvPr>
          <p:cNvSpPr>
            <a:spLocks noGrp="1"/>
          </p:cNvSpPr>
          <p:nvPr>
            <p:ph type="body" sz="quarter" idx="30"/>
          </p:nvPr>
        </p:nvSpPr>
        <p:spPr>
          <a:xfrm>
            <a:off x="3318934" y="4698253"/>
            <a:ext cx="2269404" cy="977722"/>
          </a:xfrm>
        </p:spPr>
        <p:txBody>
          <a:bodyPr/>
          <a:lstStyle>
            <a:lvl1pPr marL="0" indent="0">
              <a:buNone/>
              <a:defRPr sz="1800" b="0"/>
            </a:lvl1pPr>
          </a:lstStyle>
          <a:p>
            <a:pPr lvl="0"/>
            <a:r>
              <a:rPr lang="en-US"/>
              <a:t>Click to edit </a:t>
            </a:r>
          </a:p>
        </p:txBody>
      </p:sp>
      <p:sp>
        <p:nvSpPr>
          <p:cNvPr id="65" name="Text Placeholder 2">
            <a:extLst>
              <a:ext uri="{FF2B5EF4-FFF2-40B4-BE49-F238E27FC236}">
                <a16:creationId xmlns:a16="http://schemas.microsoft.com/office/drawing/2014/main" id="{79DDE739-25AC-2840-923E-DA369500E233}"/>
              </a:ext>
            </a:extLst>
          </p:cNvPr>
          <p:cNvSpPr>
            <a:spLocks noGrp="1"/>
          </p:cNvSpPr>
          <p:nvPr>
            <p:ph type="body" sz="quarter" idx="31"/>
          </p:nvPr>
        </p:nvSpPr>
        <p:spPr>
          <a:xfrm>
            <a:off x="9306783" y="4647453"/>
            <a:ext cx="2193733" cy="977722"/>
          </a:xfrm>
        </p:spPr>
        <p:txBody>
          <a:bodyPr/>
          <a:lstStyle>
            <a:lvl1pPr marL="0" indent="0">
              <a:buNone/>
              <a:defRPr sz="1800" b="0"/>
            </a:lvl1pPr>
          </a:lstStyle>
          <a:p>
            <a:pPr lvl="0"/>
            <a:r>
              <a:rPr lang="en-US"/>
              <a:t>Click to edit </a:t>
            </a:r>
          </a:p>
        </p:txBody>
      </p:sp>
    </p:spTree>
    <p:extLst>
      <p:ext uri="{BB962C8B-B14F-4D97-AF65-F5344CB8AC3E}">
        <p14:creationId xmlns:p14="http://schemas.microsoft.com/office/powerpoint/2010/main" val="18435151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ub, columns 1x3">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605367" y="868059"/>
            <a:ext cx="10981267" cy="30777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000" dirty="0">
                <a:solidFill>
                  <a:srgbClr val="595959"/>
                </a:solidFill>
                <a:latin typeface="+mn-lt"/>
                <a:ea typeface="Arial Unicode MS" pitchFamily="-65" charset="0"/>
                <a:cs typeface="Arial Unicode MS" pitchFamily="-65"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6" name="Content Placeholder 11"/>
          <p:cNvSpPr>
            <a:spLocks noGrp="1"/>
          </p:cNvSpPr>
          <p:nvPr>
            <p:ph sz="quarter" idx="15"/>
          </p:nvPr>
        </p:nvSpPr>
        <p:spPr>
          <a:xfrm>
            <a:off x="4341285" y="1712913"/>
            <a:ext cx="3509433" cy="4219496"/>
          </a:xfrm>
          <a:noFill/>
        </p:spPr>
        <p:txBody>
          <a:bodyPr/>
          <a:lstStyle>
            <a:lvl1pPr marL="0" indent="0">
              <a:buNone/>
              <a:defRPr sz="2000"/>
            </a:lvl1pPr>
          </a:lstStyle>
          <a:p>
            <a:pPr lvl="0"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17" name="Content Placeholder 11"/>
          <p:cNvSpPr>
            <a:spLocks noGrp="1"/>
          </p:cNvSpPr>
          <p:nvPr>
            <p:ph sz="quarter" idx="16"/>
          </p:nvPr>
        </p:nvSpPr>
        <p:spPr>
          <a:xfrm>
            <a:off x="8077201" y="1712913"/>
            <a:ext cx="3509433" cy="4219496"/>
          </a:xfrm>
          <a:noFill/>
        </p:spPr>
        <p:txBody>
          <a:bodyPr anchor="t"/>
          <a:lstStyle>
            <a:lvl1pPr marL="0" indent="0">
              <a:buNone/>
              <a:defRPr sz="2000"/>
            </a:lvl1pPr>
          </a:lstStyle>
          <a:p>
            <a:pPr lvl="0"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18" name="Content Placeholder 11"/>
          <p:cNvSpPr>
            <a:spLocks noGrp="1"/>
          </p:cNvSpPr>
          <p:nvPr>
            <p:ph sz="quarter" idx="17"/>
          </p:nvPr>
        </p:nvSpPr>
        <p:spPr>
          <a:xfrm>
            <a:off x="605368" y="1712913"/>
            <a:ext cx="3509433" cy="4219496"/>
          </a:xfrm>
          <a:noFill/>
        </p:spPr>
        <p:txBody>
          <a:bodyPr/>
          <a:lstStyle>
            <a:lvl1pPr marL="0" indent="0">
              <a:buNone/>
              <a:defRPr sz="2000"/>
            </a:lvl1pPr>
          </a:lstStyle>
          <a:p>
            <a:pPr lvl="0"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27" name="Text Placeholder 19"/>
          <p:cNvSpPr>
            <a:spLocks noGrp="1"/>
          </p:cNvSpPr>
          <p:nvPr>
            <p:ph type="body" sz="quarter" idx="20" hasCustomPrompt="1"/>
          </p:nvPr>
        </p:nvSpPr>
        <p:spPr>
          <a:xfrm>
            <a:off x="601134" y="6047320"/>
            <a:ext cx="10985500" cy="159263"/>
          </a:xfrm>
        </p:spPr>
        <p:txBody>
          <a:bodyPr anchor="ctr"/>
          <a:lstStyle>
            <a:lvl1pPr marL="0" indent="0">
              <a:buNone/>
              <a:defRPr sz="1000" baseline="0"/>
            </a:lvl1pPr>
            <a:lvl2pPr marL="217170" indent="0">
              <a:buNone/>
              <a:defRPr sz="1000"/>
            </a:lvl2pPr>
            <a:lvl3pPr marL="530352" indent="0">
              <a:buNone/>
              <a:defRPr sz="1000"/>
            </a:lvl3pPr>
            <a:lvl4pPr marL="896112" indent="0">
              <a:buNone/>
              <a:defRPr sz="1000"/>
            </a:lvl4pPr>
            <a:lvl5pPr marL="1296829" indent="0">
              <a:buNone/>
              <a:defRPr sz="1000"/>
            </a:lvl5pPr>
          </a:lstStyle>
          <a:p>
            <a:r>
              <a:rPr lang="en-US" sz="1000">
                <a:solidFill>
                  <a:srgbClr val="595959"/>
                </a:solidFill>
              </a:rPr>
              <a:t>Click to add footnote</a:t>
            </a:r>
          </a:p>
        </p:txBody>
      </p:sp>
      <p:sp>
        <p:nvSpPr>
          <p:cNvPr id="11" name="Slide Number Placeholder 5">
            <a:extLst>
              <a:ext uri="{FF2B5EF4-FFF2-40B4-BE49-F238E27FC236}">
                <a16:creationId xmlns:a16="http://schemas.microsoft.com/office/drawing/2014/main" id="{AB381270-B977-9B42-9A9B-5C18B10412F6}"/>
              </a:ext>
            </a:extLst>
          </p:cNvPr>
          <p:cNvSpPr>
            <a:spLocks noGrp="1"/>
          </p:cNvSpPr>
          <p:nvPr>
            <p:ph type="sldNum" sz="quarter" idx="4"/>
          </p:nvPr>
        </p:nvSpPr>
        <p:spPr>
          <a:xfrm>
            <a:off x="11643919" y="6219717"/>
            <a:ext cx="454400" cy="333375"/>
          </a:xfrm>
          <a:prstGeom prst="rect">
            <a:avLst/>
          </a:prstGeom>
        </p:spPr>
        <p:txBody>
          <a:bodyPr vert="horz" lIns="91440" tIns="45720" rIns="91440" bIns="45720" rtlCol="0" anchor="ctr"/>
          <a:lstStyle>
            <a:lvl1pPr algn="r">
              <a:defRPr sz="800">
                <a:solidFill>
                  <a:schemeClr val="accent1"/>
                </a:solidFill>
              </a:defRPr>
            </a:lvl1pPr>
          </a:lstStyle>
          <a:p>
            <a:fld id="{AD816501-AAE5-214E-B100-00C3DC5F5E3F}" type="slidenum">
              <a:rPr lang="en-US" smtClean="0"/>
              <a:pPr/>
              <a:t>‹#›</a:t>
            </a:fld>
            <a:endParaRPr lang="en-US"/>
          </a:p>
        </p:txBody>
      </p:sp>
      <p:sp>
        <p:nvSpPr>
          <p:cNvPr id="10" name="Title 1">
            <a:extLst>
              <a:ext uri="{FF2B5EF4-FFF2-40B4-BE49-F238E27FC236}">
                <a16:creationId xmlns:a16="http://schemas.microsoft.com/office/drawing/2014/main" id="{AAE63D62-3671-0C4C-9166-98BE52BD31B0}"/>
              </a:ext>
            </a:extLst>
          </p:cNvPr>
          <p:cNvSpPr>
            <a:spLocks noGrp="1"/>
          </p:cNvSpPr>
          <p:nvPr>
            <p:ph type="title"/>
          </p:nvPr>
        </p:nvSpPr>
        <p:spPr>
          <a:xfrm>
            <a:off x="605367" y="378457"/>
            <a:ext cx="10145760" cy="415498"/>
          </a:xfrm>
        </p:spPr>
        <p:txBody>
          <a:bodyPr/>
          <a:lstStyle>
            <a:lvl1pPr>
              <a:lnSpc>
                <a:spcPct val="90000"/>
              </a:lnSpc>
              <a:defRPr kern="1500" spc="-10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702871525"/>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sub, columns 1x3">
    <p:spTree>
      <p:nvGrpSpPr>
        <p:cNvPr id="1" name=""/>
        <p:cNvGrpSpPr/>
        <p:nvPr/>
      </p:nvGrpSpPr>
      <p:grpSpPr>
        <a:xfrm>
          <a:off x="0" y="0"/>
          <a:ext cx="0" cy="0"/>
          <a:chOff x="0" y="0"/>
          <a:chExt cx="0" cy="0"/>
        </a:xfrm>
      </p:grpSpPr>
      <p:sp>
        <p:nvSpPr>
          <p:cNvPr id="27" name="Text Placeholder 19"/>
          <p:cNvSpPr>
            <a:spLocks noGrp="1"/>
          </p:cNvSpPr>
          <p:nvPr>
            <p:ph type="body" sz="quarter" idx="20" hasCustomPrompt="1"/>
          </p:nvPr>
        </p:nvSpPr>
        <p:spPr>
          <a:xfrm>
            <a:off x="601134" y="6047320"/>
            <a:ext cx="10985500" cy="159263"/>
          </a:xfrm>
        </p:spPr>
        <p:txBody>
          <a:bodyPr anchor="ctr"/>
          <a:lstStyle>
            <a:lvl1pPr marL="0" indent="0">
              <a:buNone/>
              <a:defRPr sz="1000" baseline="0"/>
            </a:lvl1pPr>
            <a:lvl2pPr marL="217170" indent="0">
              <a:buNone/>
              <a:defRPr sz="1000"/>
            </a:lvl2pPr>
            <a:lvl3pPr marL="530352" indent="0">
              <a:buNone/>
              <a:defRPr sz="1000"/>
            </a:lvl3pPr>
            <a:lvl4pPr marL="896112" indent="0">
              <a:buNone/>
              <a:defRPr sz="1000"/>
            </a:lvl4pPr>
            <a:lvl5pPr marL="1296829" indent="0">
              <a:buNone/>
              <a:defRPr sz="1000"/>
            </a:lvl5pPr>
          </a:lstStyle>
          <a:p>
            <a:r>
              <a:rPr lang="en-US" sz="1000">
                <a:solidFill>
                  <a:srgbClr val="595959"/>
                </a:solidFill>
              </a:rPr>
              <a:t>Click to add footnote</a:t>
            </a:r>
          </a:p>
        </p:txBody>
      </p:sp>
      <p:sp>
        <p:nvSpPr>
          <p:cNvPr id="11" name="Slide Number Placeholder 5">
            <a:extLst>
              <a:ext uri="{FF2B5EF4-FFF2-40B4-BE49-F238E27FC236}">
                <a16:creationId xmlns:a16="http://schemas.microsoft.com/office/drawing/2014/main" id="{AB381270-B977-9B42-9A9B-5C18B10412F6}"/>
              </a:ext>
            </a:extLst>
          </p:cNvPr>
          <p:cNvSpPr>
            <a:spLocks noGrp="1"/>
          </p:cNvSpPr>
          <p:nvPr>
            <p:ph type="sldNum" sz="quarter" idx="4"/>
          </p:nvPr>
        </p:nvSpPr>
        <p:spPr>
          <a:xfrm>
            <a:off x="11643919" y="6219717"/>
            <a:ext cx="454400" cy="333375"/>
          </a:xfrm>
          <a:prstGeom prst="rect">
            <a:avLst/>
          </a:prstGeom>
        </p:spPr>
        <p:txBody>
          <a:bodyPr vert="horz" lIns="91440" tIns="45720" rIns="91440" bIns="45720" rtlCol="0" anchor="ctr"/>
          <a:lstStyle>
            <a:lvl1pPr algn="r">
              <a:defRPr sz="800">
                <a:solidFill>
                  <a:schemeClr val="accent1"/>
                </a:solidFill>
              </a:defRPr>
            </a:lvl1pPr>
          </a:lstStyle>
          <a:p>
            <a:fld id="{AD816501-AAE5-214E-B100-00C3DC5F5E3F}" type="slidenum">
              <a:rPr lang="en-US" smtClean="0"/>
              <a:pPr/>
              <a:t>‹#›</a:t>
            </a:fld>
            <a:endParaRPr lang="en-US"/>
          </a:p>
        </p:txBody>
      </p:sp>
      <p:sp>
        <p:nvSpPr>
          <p:cNvPr id="10" name="Title 1">
            <a:extLst>
              <a:ext uri="{FF2B5EF4-FFF2-40B4-BE49-F238E27FC236}">
                <a16:creationId xmlns:a16="http://schemas.microsoft.com/office/drawing/2014/main" id="{AAE63D62-3671-0C4C-9166-98BE52BD31B0}"/>
              </a:ext>
            </a:extLst>
          </p:cNvPr>
          <p:cNvSpPr>
            <a:spLocks noGrp="1"/>
          </p:cNvSpPr>
          <p:nvPr>
            <p:ph type="title"/>
          </p:nvPr>
        </p:nvSpPr>
        <p:spPr>
          <a:xfrm>
            <a:off x="605367" y="378457"/>
            <a:ext cx="10145760" cy="415498"/>
          </a:xfrm>
        </p:spPr>
        <p:txBody>
          <a:bodyPr/>
          <a:lstStyle>
            <a:lvl1pPr>
              <a:lnSpc>
                <a:spcPct val="90000"/>
              </a:lnSpc>
              <a:defRPr kern="1500" spc="-100" baseline="0">
                <a:solidFill>
                  <a:schemeClr val="tx1"/>
                </a:solidFill>
              </a:defRPr>
            </a:lvl1pPr>
          </a:lstStyle>
          <a:p>
            <a:r>
              <a:rPr lang="en-US"/>
              <a:t>Click to edit Master title style</a:t>
            </a:r>
          </a:p>
        </p:txBody>
      </p:sp>
      <p:sp>
        <p:nvSpPr>
          <p:cNvPr id="12" name="Rectangle 11">
            <a:extLst>
              <a:ext uri="{FF2B5EF4-FFF2-40B4-BE49-F238E27FC236}">
                <a16:creationId xmlns:a16="http://schemas.microsoft.com/office/drawing/2014/main" id="{AC2BFE4F-52EC-EA4C-8174-6D0AB121C043}"/>
              </a:ext>
            </a:extLst>
          </p:cNvPr>
          <p:cNvSpPr/>
          <p:nvPr userDrawn="1"/>
        </p:nvSpPr>
        <p:spPr bwMode="auto">
          <a:xfrm>
            <a:off x="577659" y="1083012"/>
            <a:ext cx="3498295" cy="4849398"/>
          </a:xfrm>
          <a:prstGeom prst="rect">
            <a:avLst/>
          </a:prstGeom>
          <a:solidFill>
            <a:srgbClr val="F4F4F4"/>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13" name="Rectangle 12">
            <a:extLst>
              <a:ext uri="{FF2B5EF4-FFF2-40B4-BE49-F238E27FC236}">
                <a16:creationId xmlns:a16="http://schemas.microsoft.com/office/drawing/2014/main" id="{2129C99D-1F64-7E4F-B8C3-B8B45961F027}"/>
              </a:ext>
            </a:extLst>
          </p:cNvPr>
          <p:cNvSpPr/>
          <p:nvPr userDrawn="1"/>
        </p:nvSpPr>
        <p:spPr bwMode="auto">
          <a:xfrm>
            <a:off x="4349566" y="1083012"/>
            <a:ext cx="3498295" cy="4849398"/>
          </a:xfrm>
          <a:prstGeom prst="rect">
            <a:avLst/>
          </a:prstGeom>
          <a:solidFill>
            <a:srgbClr val="F4F4F4"/>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14" name="Rectangle 13">
            <a:extLst>
              <a:ext uri="{FF2B5EF4-FFF2-40B4-BE49-F238E27FC236}">
                <a16:creationId xmlns:a16="http://schemas.microsoft.com/office/drawing/2014/main" id="{88B694DC-BD9A-A442-9ACD-4F245C97A9FC}"/>
              </a:ext>
            </a:extLst>
          </p:cNvPr>
          <p:cNvSpPr/>
          <p:nvPr userDrawn="1"/>
        </p:nvSpPr>
        <p:spPr bwMode="auto">
          <a:xfrm>
            <a:off x="8102409" y="1083012"/>
            <a:ext cx="3498295" cy="4849398"/>
          </a:xfrm>
          <a:prstGeom prst="rect">
            <a:avLst/>
          </a:prstGeom>
          <a:solidFill>
            <a:srgbClr val="F4F4F4"/>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3" name="Text Placeholder 2">
            <a:extLst>
              <a:ext uri="{FF2B5EF4-FFF2-40B4-BE49-F238E27FC236}">
                <a16:creationId xmlns:a16="http://schemas.microsoft.com/office/drawing/2014/main" id="{99CDC70B-08BA-B44B-8C3E-30BE82F98C48}"/>
              </a:ext>
            </a:extLst>
          </p:cNvPr>
          <p:cNvSpPr>
            <a:spLocks noGrp="1"/>
          </p:cNvSpPr>
          <p:nvPr>
            <p:ph type="body" sz="quarter" idx="22"/>
          </p:nvPr>
        </p:nvSpPr>
        <p:spPr>
          <a:xfrm>
            <a:off x="8308756" y="1276350"/>
            <a:ext cx="3075517" cy="508000"/>
          </a:xfrm>
        </p:spPr>
        <p:txBody>
          <a:bodyPr/>
          <a:lstStyle>
            <a:lvl1pPr marL="0" indent="0">
              <a:buNone/>
              <a:defRPr sz="2400" b="1"/>
            </a:lvl1pPr>
          </a:lstStyle>
          <a:p>
            <a:pPr lvl="0"/>
            <a:endParaRPr lang="en-US"/>
          </a:p>
        </p:txBody>
      </p:sp>
      <p:sp>
        <p:nvSpPr>
          <p:cNvPr id="20" name="Text Placeholder 2">
            <a:extLst>
              <a:ext uri="{FF2B5EF4-FFF2-40B4-BE49-F238E27FC236}">
                <a16:creationId xmlns:a16="http://schemas.microsoft.com/office/drawing/2014/main" id="{3DE90F85-A45B-EB4F-885E-BDA161417B72}"/>
              </a:ext>
            </a:extLst>
          </p:cNvPr>
          <p:cNvSpPr>
            <a:spLocks noGrp="1"/>
          </p:cNvSpPr>
          <p:nvPr>
            <p:ph type="body" sz="quarter" idx="23"/>
          </p:nvPr>
        </p:nvSpPr>
        <p:spPr>
          <a:xfrm>
            <a:off x="4578452" y="1281015"/>
            <a:ext cx="3075517" cy="508000"/>
          </a:xfrm>
        </p:spPr>
        <p:txBody>
          <a:bodyPr/>
          <a:lstStyle>
            <a:lvl1pPr marL="0" indent="0">
              <a:buNone/>
              <a:defRPr sz="2400" b="1"/>
            </a:lvl1pPr>
          </a:lstStyle>
          <a:p>
            <a:pPr lvl="0"/>
            <a:endParaRPr lang="en-US"/>
          </a:p>
        </p:txBody>
      </p:sp>
      <p:sp>
        <p:nvSpPr>
          <p:cNvPr id="21" name="Text Placeholder 2">
            <a:extLst>
              <a:ext uri="{FF2B5EF4-FFF2-40B4-BE49-F238E27FC236}">
                <a16:creationId xmlns:a16="http://schemas.microsoft.com/office/drawing/2014/main" id="{581FD44C-15D5-4E4E-9A40-D4A5205C1D14}"/>
              </a:ext>
            </a:extLst>
          </p:cNvPr>
          <p:cNvSpPr>
            <a:spLocks noGrp="1"/>
          </p:cNvSpPr>
          <p:nvPr>
            <p:ph type="body" sz="quarter" idx="24"/>
          </p:nvPr>
        </p:nvSpPr>
        <p:spPr>
          <a:xfrm>
            <a:off x="789047" y="1342119"/>
            <a:ext cx="3075517" cy="508000"/>
          </a:xfrm>
        </p:spPr>
        <p:txBody>
          <a:bodyPr/>
          <a:lstStyle>
            <a:lvl1pPr marL="0" indent="0">
              <a:buNone/>
              <a:defRPr sz="2400" b="1"/>
            </a:lvl1pPr>
          </a:lstStyle>
          <a:p>
            <a:pPr lvl="0"/>
            <a:endParaRPr lang="en-US"/>
          </a:p>
        </p:txBody>
      </p:sp>
      <p:sp>
        <p:nvSpPr>
          <p:cNvPr id="5" name="Text Placeholder 4">
            <a:extLst>
              <a:ext uri="{FF2B5EF4-FFF2-40B4-BE49-F238E27FC236}">
                <a16:creationId xmlns:a16="http://schemas.microsoft.com/office/drawing/2014/main" id="{BA1D6CA6-DC3E-9040-8CD5-3433B67B4B12}"/>
              </a:ext>
            </a:extLst>
          </p:cNvPr>
          <p:cNvSpPr>
            <a:spLocks noGrp="1"/>
          </p:cNvSpPr>
          <p:nvPr>
            <p:ph type="body" sz="quarter" idx="25"/>
          </p:nvPr>
        </p:nvSpPr>
        <p:spPr>
          <a:xfrm>
            <a:off x="789047" y="1992760"/>
            <a:ext cx="3075517" cy="2927350"/>
          </a:xfrm>
        </p:spPr>
        <p:txBody>
          <a:bodyPr/>
          <a:lstStyle>
            <a:lvl1pPr marL="0" indent="0">
              <a:buNone/>
              <a:defRPr sz="1800"/>
            </a:lvl1pPr>
            <a:lvl2pPr>
              <a:defRPr sz="1800"/>
            </a:lvl2pPr>
            <a:lvl3pPr>
              <a:defRPr sz="1800"/>
            </a:lvl3pPr>
            <a:lvl4pPr>
              <a:defRPr sz="1800"/>
            </a:lvl4pPr>
            <a:lvl5pPr>
              <a:defRPr sz="1800"/>
            </a:lvl5pPr>
          </a:lstStyle>
          <a:p>
            <a:pPr lvl="0"/>
            <a:r>
              <a:rPr lang="en-US"/>
              <a:t>Click to edit Master text styles</a:t>
            </a:r>
          </a:p>
        </p:txBody>
      </p:sp>
      <p:sp>
        <p:nvSpPr>
          <p:cNvPr id="22" name="Text Placeholder 4">
            <a:extLst>
              <a:ext uri="{FF2B5EF4-FFF2-40B4-BE49-F238E27FC236}">
                <a16:creationId xmlns:a16="http://schemas.microsoft.com/office/drawing/2014/main" id="{560DC261-35D6-E54B-AA97-58927CE6AFF5}"/>
              </a:ext>
            </a:extLst>
          </p:cNvPr>
          <p:cNvSpPr>
            <a:spLocks noGrp="1"/>
          </p:cNvSpPr>
          <p:nvPr>
            <p:ph type="body" sz="quarter" idx="26"/>
          </p:nvPr>
        </p:nvSpPr>
        <p:spPr>
          <a:xfrm>
            <a:off x="4578452" y="1992760"/>
            <a:ext cx="3075517" cy="2927350"/>
          </a:xfrm>
        </p:spPr>
        <p:txBody>
          <a:bodyPr/>
          <a:lstStyle>
            <a:lvl1pPr marL="0" indent="0">
              <a:buNone/>
              <a:defRPr sz="1800"/>
            </a:lvl1pPr>
            <a:lvl2pPr>
              <a:defRPr sz="1800"/>
            </a:lvl2pPr>
            <a:lvl3pPr>
              <a:defRPr sz="1800"/>
            </a:lvl3pPr>
            <a:lvl4pPr>
              <a:defRPr sz="1800"/>
            </a:lvl4pPr>
            <a:lvl5pPr>
              <a:defRPr sz="1800"/>
            </a:lvl5pPr>
          </a:lstStyle>
          <a:p>
            <a:pPr lvl="0"/>
            <a:r>
              <a:rPr lang="en-US"/>
              <a:t>Click to edit Master text styles</a:t>
            </a:r>
          </a:p>
        </p:txBody>
      </p:sp>
      <p:sp>
        <p:nvSpPr>
          <p:cNvPr id="23" name="Text Placeholder 4">
            <a:extLst>
              <a:ext uri="{FF2B5EF4-FFF2-40B4-BE49-F238E27FC236}">
                <a16:creationId xmlns:a16="http://schemas.microsoft.com/office/drawing/2014/main" id="{C74439E9-4AE9-914D-B1E8-BB781BAEC99F}"/>
              </a:ext>
            </a:extLst>
          </p:cNvPr>
          <p:cNvSpPr>
            <a:spLocks noGrp="1"/>
          </p:cNvSpPr>
          <p:nvPr>
            <p:ph type="body" sz="quarter" idx="27"/>
          </p:nvPr>
        </p:nvSpPr>
        <p:spPr>
          <a:xfrm>
            <a:off x="8308756" y="1992760"/>
            <a:ext cx="3075517" cy="2927350"/>
          </a:xfrm>
        </p:spPr>
        <p:txBody>
          <a:bodyPr/>
          <a:lstStyle>
            <a:lvl1pPr marL="0" indent="0">
              <a:buNone/>
              <a:defRPr sz="1800"/>
            </a:lvl1pPr>
            <a:lvl2pPr>
              <a:defRPr sz="1800"/>
            </a:lvl2pPr>
            <a:lvl3pPr>
              <a:defRPr sz="18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1757454911"/>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ub, columns 1x3 wht">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605367" y="868059"/>
            <a:ext cx="10981267" cy="30777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000" dirty="0">
                <a:solidFill>
                  <a:srgbClr val="595959"/>
                </a:solidFill>
                <a:latin typeface="+mn-lt"/>
                <a:ea typeface="Arial Unicode MS" pitchFamily="-65" charset="0"/>
                <a:cs typeface="Arial Unicode MS" pitchFamily="-65"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6" name="Content Placeholder 11"/>
          <p:cNvSpPr>
            <a:spLocks noGrp="1"/>
          </p:cNvSpPr>
          <p:nvPr>
            <p:ph sz="quarter" idx="15"/>
          </p:nvPr>
        </p:nvSpPr>
        <p:spPr>
          <a:xfrm>
            <a:off x="4341285" y="1712913"/>
            <a:ext cx="3509433" cy="2027814"/>
          </a:xfrm>
          <a:solidFill>
            <a:srgbClr val="FFFFFF"/>
          </a:solidFill>
        </p:spPr>
        <p:txBody>
          <a:bodyPr/>
          <a:lstStyle>
            <a:lvl1pPr marL="0" indent="0">
              <a:buNone/>
              <a:defRPr sz="2000"/>
            </a:lvl1pPr>
          </a:lstStyle>
          <a:p>
            <a:pPr lvl="0" algn="ctr" defTabSz="914400">
              <a:spcBef>
                <a:spcPct val="0"/>
              </a:spcBef>
            </a:pPr>
            <a:endParaRPr lang="en-US"/>
          </a:p>
        </p:txBody>
      </p:sp>
      <p:sp>
        <p:nvSpPr>
          <p:cNvPr id="17" name="Content Placeholder 11"/>
          <p:cNvSpPr>
            <a:spLocks noGrp="1"/>
          </p:cNvSpPr>
          <p:nvPr>
            <p:ph sz="quarter" idx="16"/>
          </p:nvPr>
        </p:nvSpPr>
        <p:spPr>
          <a:xfrm>
            <a:off x="8077201" y="1712913"/>
            <a:ext cx="3509433" cy="2027814"/>
          </a:xfrm>
          <a:solidFill>
            <a:srgbClr val="FFFFFF"/>
          </a:solidFill>
        </p:spPr>
        <p:txBody>
          <a:bodyPr anchor="t"/>
          <a:lstStyle>
            <a:lvl1pPr marL="0" indent="0">
              <a:buNone/>
              <a:defRPr sz="2000"/>
            </a:lvl1pPr>
          </a:lstStyle>
          <a:p>
            <a:pPr lvl="0" algn="ctr" defTabSz="914400">
              <a:spcBef>
                <a:spcPct val="0"/>
              </a:spcBef>
            </a:pPr>
            <a:endParaRPr lang="en-US"/>
          </a:p>
        </p:txBody>
      </p:sp>
      <p:sp>
        <p:nvSpPr>
          <p:cNvPr id="18" name="Content Placeholder 11"/>
          <p:cNvSpPr>
            <a:spLocks noGrp="1"/>
          </p:cNvSpPr>
          <p:nvPr>
            <p:ph sz="quarter" idx="17"/>
          </p:nvPr>
        </p:nvSpPr>
        <p:spPr>
          <a:xfrm>
            <a:off x="605368" y="1712913"/>
            <a:ext cx="3509433" cy="2027814"/>
          </a:xfrm>
          <a:solidFill>
            <a:srgbClr val="FFFFFF"/>
          </a:solidFill>
        </p:spPr>
        <p:txBody>
          <a:bodyPr/>
          <a:lstStyle>
            <a:lvl1pPr marL="0" indent="0">
              <a:buNone/>
              <a:defRPr sz="2000"/>
            </a:lvl1pPr>
          </a:lstStyle>
          <a:p>
            <a:pPr lvl="0" algn="ctr" defTabSz="914400">
              <a:spcBef>
                <a:spcPct val="0"/>
              </a:spcBef>
            </a:pPr>
            <a:endParaRPr lang="en-US"/>
          </a:p>
        </p:txBody>
      </p:sp>
      <p:sp>
        <p:nvSpPr>
          <p:cNvPr id="27" name="Text Placeholder 19"/>
          <p:cNvSpPr>
            <a:spLocks noGrp="1"/>
          </p:cNvSpPr>
          <p:nvPr>
            <p:ph type="body" sz="quarter" idx="20" hasCustomPrompt="1"/>
          </p:nvPr>
        </p:nvSpPr>
        <p:spPr>
          <a:xfrm>
            <a:off x="601134" y="6047320"/>
            <a:ext cx="10985500" cy="159263"/>
          </a:xfrm>
        </p:spPr>
        <p:txBody>
          <a:bodyPr anchor="ctr"/>
          <a:lstStyle>
            <a:lvl1pPr marL="0" indent="0">
              <a:buNone/>
              <a:defRPr sz="1000" baseline="0"/>
            </a:lvl1pPr>
            <a:lvl2pPr marL="217170" indent="0">
              <a:buNone/>
              <a:defRPr sz="1000"/>
            </a:lvl2pPr>
            <a:lvl3pPr marL="530352" indent="0">
              <a:buNone/>
              <a:defRPr sz="1000"/>
            </a:lvl3pPr>
            <a:lvl4pPr marL="896112" indent="0">
              <a:buNone/>
              <a:defRPr sz="1000"/>
            </a:lvl4pPr>
            <a:lvl5pPr marL="1296829" indent="0">
              <a:buNone/>
              <a:defRPr sz="1000"/>
            </a:lvl5pPr>
          </a:lstStyle>
          <a:p>
            <a:r>
              <a:rPr lang="en-US" sz="1000">
                <a:solidFill>
                  <a:srgbClr val="595959"/>
                </a:solidFill>
              </a:rPr>
              <a:t>Click to add footnote</a:t>
            </a:r>
          </a:p>
        </p:txBody>
      </p:sp>
      <p:sp>
        <p:nvSpPr>
          <p:cNvPr id="10" name="Slide Number Placeholder 5">
            <a:extLst>
              <a:ext uri="{FF2B5EF4-FFF2-40B4-BE49-F238E27FC236}">
                <a16:creationId xmlns:a16="http://schemas.microsoft.com/office/drawing/2014/main" id="{5FFD18C1-646B-4645-B90F-E3A3AE286431}"/>
              </a:ext>
            </a:extLst>
          </p:cNvPr>
          <p:cNvSpPr>
            <a:spLocks noGrp="1"/>
          </p:cNvSpPr>
          <p:nvPr>
            <p:ph type="sldNum" sz="quarter" idx="4"/>
          </p:nvPr>
        </p:nvSpPr>
        <p:spPr>
          <a:xfrm>
            <a:off x="11643919" y="6219717"/>
            <a:ext cx="454400" cy="333375"/>
          </a:xfrm>
          <a:prstGeom prst="rect">
            <a:avLst/>
          </a:prstGeom>
        </p:spPr>
        <p:txBody>
          <a:bodyPr vert="horz" lIns="91440" tIns="45720" rIns="91440" bIns="45720" rtlCol="0" anchor="ctr"/>
          <a:lstStyle>
            <a:lvl1pPr algn="r">
              <a:defRPr sz="800">
                <a:solidFill>
                  <a:srgbClr val="C8102E"/>
                </a:solidFill>
              </a:defRPr>
            </a:lvl1pPr>
          </a:lstStyle>
          <a:p>
            <a:fld id="{AD816501-AAE5-214E-B100-00C3DC5F5E3F}" type="slidenum">
              <a:rPr lang="en-US" smtClean="0"/>
              <a:pPr/>
              <a:t>‹#›</a:t>
            </a:fld>
            <a:endParaRPr lang="en-US"/>
          </a:p>
        </p:txBody>
      </p:sp>
      <p:sp>
        <p:nvSpPr>
          <p:cNvPr id="11" name="Title 1">
            <a:extLst>
              <a:ext uri="{FF2B5EF4-FFF2-40B4-BE49-F238E27FC236}">
                <a16:creationId xmlns:a16="http://schemas.microsoft.com/office/drawing/2014/main" id="{1F187D23-C42F-2C45-98BC-5BDFF43D7B8F}"/>
              </a:ext>
            </a:extLst>
          </p:cNvPr>
          <p:cNvSpPr>
            <a:spLocks noGrp="1"/>
          </p:cNvSpPr>
          <p:nvPr>
            <p:ph type="title"/>
          </p:nvPr>
        </p:nvSpPr>
        <p:spPr>
          <a:xfrm>
            <a:off x="605367" y="378457"/>
            <a:ext cx="10145760" cy="415498"/>
          </a:xfrm>
        </p:spPr>
        <p:txBody>
          <a:bodyPr/>
          <a:lstStyle>
            <a:lvl1pPr>
              <a:lnSpc>
                <a:spcPct val="90000"/>
              </a:lnSpc>
              <a:defRPr kern="1500" spc="-100" baseline="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A72341D-678F-0543-BC1F-DAF878E5E6E0}"/>
              </a:ext>
            </a:extLst>
          </p:cNvPr>
          <p:cNvSpPr>
            <a:spLocks noGrp="1"/>
          </p:cNvSpPr>
          <p:nvPr>
            <p:ph type="body" sz="quarter" idx="22"/>
          </p:nvPr>
        </p:nvSpPr>
        <p:spPr>
          <a:xfrm>
            <a:off x="601133" y="3883026"/>
            <a:ext cx="3513667" cy="1971675"/>
          </a:xfrm>
        </p:spPr>
        <p:txBody>
          <a:bodyPr/>
          <a:lstStyle>
            <a:lvl1pPr marL="237744">
              <a:defRPr sz="2000"/>
            </a:lvl1pPr>
            <a:lvl2pPr>
              <a:defRPr sz="1800"/>
            </a:lvl2pPr>
            <a:lvl3pPr marL="530352" indent="0">
              <a:buNone/>
              <a:defRPr/>
            </a:lvl3pPr>
          </a:lstStyle>
          <a:p>
            <a:pPr lvl="0"/>
            <a:r>
              <a:rPr lang="en-US"/>
              <a:t>Click to edit Master text styles</a:t>
            </a:r>
          </a:p>
          <a:p>
            <a:pPr lvl="1"/>
            <a:r>
              <a:rPr lang="en-US"/>
              <a:t>Second level</a:t>
            </a:r>
          </a:p>
          <a:p>
            <a:pPr lvl="2"/>
            <a:endParaRPr lang="en-US"/>
          </a:p>
        </p:txBody>
      </p:sp>
      <p:sp>
        <p:nvSpPr>
          <p:cNvPr id="12" name="Text Placeholder 2">
            <a:extLst>
              <a:ext uri="{FF2B5EF4-FFF2-40B4-BE49-F238E27FC236}">
                <a16:creationId xmlns:a16="http://schemas.microsoft.com/office/drawing/2014/main" id="{5D9755F0-C41E-2B45-9AED-E932B414A021}"/>
              </a:ext>
            </a:extLst>
          </p:cNvPr>
          <p:cNvSpPr>
            <a:spLocks noGrp="1"/>
          </p:cNvSpPr>
          <p:nvPr>
            <p:ph type="body" sz="quarter" idx="23"/>
          </p:nvPr>
        </p:nvSpPr>
        <p:spPr>
          <a:xfrm>
            <a:off x="4353736" y="3883026"/>
            <a:ext cx="3513667" cy="1971675"/>
          </a:xfrm>
        </p:spPr>
        <p:txBody>
          <a:bodyPr/>
          <a:lstStyle>
            <a:lvl1pPr marL="237744">
              <a:defRPr sz="2000"/>
            </a:lvl1pPr>
            <a:lvl2pPr>
              <a:defRPr sz="1800"/>
            </a:lvl2pPr>
            <a:lvl3pPr marL="530352" indent="0">
              <a:buNone/>
              <a:defRPr/>
            </a:lvl3pPr>
          </a:lstStyle>
          <a:p>
            <a:pPr lvl="0"/>
            <a:r>
              <a:rPr lang="en-US"/>
              <a:t>Click to edit Master text styles</a:t>
            </a:r>
          </a:p>
          <a:p>
            <a:pPr lvl="1"/>
            <a:r>
              <a:rPr lang="en-US"/>
              <a:t>Second level</a:t>
            </a:r>
          </a:p>
          <a:p>
            <a:pPr lvl="2"/>
            <a:endParaRPr lang="en-US"/>
          </a:p>
        </p:txBody>
      </p:sp>
      <p:sp>
        <p:nvSpPr>
          <p:cNvPr id="13" name="Text Placeholder 2">
            <a:extLst>
              <a:ext uri="{FF2B5EF4-FFF2-40B4-BE49-F238E27FC236}">
                <a16:creationId xmlns:a16="http://schemas.microsoft.com/office/drawing/2014/main" id="{229C5B03-CACE-A542-91AC-BA0C8C020009}"/>
              </a:ext>
            </a:extLst>
          </p:cNvPr>
          <p:cNvSpPr>
            <a:spLocks noGrp="1"/>
          </p:cNvSpPr>
          <p:nvPr>
            <p:ph type="body" sz="quarter" idx="24"/>
          </p:nvPr>
        </p:nvSpPr>
        <p:spPr>
          <a:xfrm>
            <a:off x="8090504" y="3883026"/>
            <a:ext cx="3513667" cy="1971675"/>
          </a:xfrm>
        </p:spPr>
        <p:txBody>
          <a:bodyPr/>
          <a:lstStyle>
            <a:lvl1pPr marL="237744">
              <a:defRPr sz="2000"/>
            </a:lvl1pPr>
            <a:lvl2pPr>
              <a:defRPr sz="1800"/>
            </a:lvl2pPr>
            <a:lvl3pPr marL="530352" indent="0">
              <a:buNone/>
              <a:defRPr/>
            </a:lvl3pPr>
          </a:lstStyle>
          <a:p>
            <a:pPr lvl="0"/>
            <a:r>
              <a:rPr lang="en-US"/>
              <a:t>Click to edit Master text styles</a:t>
            </a:r>
          </a:p>
          <a:p>
            <a:pPr lvl="1"/>
            <a:r>
              <a:rPr lang="en-US"/>
              <a:t>Second level</a:t>
            </a:r>
          </a:p>
          <a:p>
            <a:pPr lvl="2"/>
            <a:endParaRPr lang="en-US"/>
          </a:p>
        </p:txBody>
      </p:sp>
    </p:spTree>
    <p:extLst>
      <p:ext uri="{BB962C8B-B14F-4D97-AF65-F5344CB8AC3E}">
        <p14:creationId xmlns:p14="http://schemas.microsoft.com/office/powerpoint/2010/main" val="325175703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sub, columns 1x3 wht">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605367" y="868059"/>
            <a:ext cx="10981267" cy="30777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000" dirty="0">
                <a:solidFill>
                  <a:srgbClr val="595959"/>
                </a:solidFill>
                <a:latin typeface="+mn-lt"/>
                <a:ea typeface="Arial Unicode MS" pitchFamily="-65" charset="0"/>
                <a:cs typeface="Arial Unicode MS" pitchFamily="-65"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6" name="Content Placeholder 11"/>
          <p:cNvSpPr>
            <a:spLocks noGrp="1"/>
          </p:cNvSpPr>
          <p:nvPr>
            <p:ph sz="quarter" idx="15"/>
          </p:nvPr>
        </p:nvSpPr>
        <p:spPr>
          <a:xfrm>
            <a:off x="4341285" y="2131554"/>
            <a:ext cx="3509433" cy="3753355"/>
          </a:xfrm>
          <a:solidFill>
            <a:srgbClr val="FFFFFF"/>
          </a:solidFill>
        </p:spPr>
        <p:txBody>
          <a:bodyPr/>
          <a:lstStyle>
            <a:lvl1pPr marL="120650" indent="0">
              <a:buNone/>
              <a:defRPr sz="1600"/>
            </a:lvl1pPr>
            <a:lvl2pPr>
              <a:defRPr sz="1600"/>
            </a:lvl2pPr>
            <a:lvl3pPr>
              <a:defRPr sz="1600"/>
            </a:lvl3pPr>
            <a:lvl4pPr>
              <a:defRPr sz="1600"/>
            </a:lvl4pPr>
            <a:lvl5pPr>
              <a:defRPr sz="1600"/>
            </a:lvl5pPr>
          </a:lstStyle>
          <a:p>
            <a:pPr lvl="0"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17" name="Content Placeholder 11"/>
          <p:cNvSpPr>
            <a:spLocks noGrp="1"/>
          </p:cNvSpPr>
          <p:nvPr>
            <p:ph sz="quarter" idx="16"/>
          </p:nvPr>
        </p:nvSpPr>
        <p:spPr>
          <a:xfrm>
            <a:off x="8077201" y="2131554"/>
            <a:ext cx="3509433" cy="3753355"/>
          </a:xfrm>
          <a:solidFill>
            <a:srgbClr val="FFFFFF"/>
          </a:solidFill>
        </p:spPr>
        <p:txBody>
          <a:bodyPr anchor="t"/>
          <a:lstStyle>
            <a:lvl1pPr marL="120650" indent="0">
              <a:buNone/>
              <a:defRPr sz="1600"/>
            </a:lvl1pPr>
            <a:lvl2pPr>
              <a:defRPr sz="1600"/>
            </a:lvl2pPr>
            <a:lvl3pPr>
              <a:defRPr sz="1600"/>
            </a:lvl3pPr>
            <a:lvl4pPr>
              <a:defRPr sz="1600"/>
            </a:lvl4pPr>
            <a:lvl5pPr>
              <a:defRPr sz="1600"/>
            </a:lvl5pPr>
          </a:lstStyle>
          <a:p>
            <a:pPr lvl="0"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18" name="Content Placeholder 11"/>
          <p:cNvSpPr>
            <a:spLocks noGrp="1"/>
          </p:cNvSpPr>
          <p:nvPr>
            <p:ph sz="quarter" idx="17"/>
          </p:nvPr>
        </p:nvSpPr>
        <p:spPr>
          <a:xfrm>
            <a:off x="605368" y="2131554"/>
            <a:ext cx="3509433" cy="3753355"/>
          </a:xfrm>
          <a:solidFill>
            <a:srgbClr val="FFFFFF"/>
          </a:solidFill>
        </p:spPr>
        <p:txBody>
          <a:bodyPr/>
          <a:lstStyle>
            <a:lvl1pPr marL="120650" indent="0">
              <a:buNone/>
              <a:defRPr sz="1600"/>
            </a:lvl1pPr>
            <a:lvl2pPr>
              <a:defRPr sz="1600"/>
            </a:lvl2pPr>
            <a:lvl3pPr>
              <a:defRPr sz="1600"/>
            </a:lvl3pPr>
            <a:lvl4pPr>
              <a:defRPr sz="1600"/>
            </a:lvl4pPr>
            <a:lvl5pPr>
              <a:defRPr sz="1600"/>
            </a:lvl5pPr>
          </a:lstStyle>
          <a:p>
            <a:pPr lvl="0"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27" name="Text Placeholder 19"/>
          <p:cNvSpPr>
            <a:spLocks noGrp="1"/>
          </p:cNvSpPr>
          <p:nvPr>
            <p:ph type="body" sz="quarter" idx="20" hasCustomPrompt="1"/>
          </p:nvPr>
        </p:nvSpPr>
        <p:spPr>
          <a:xfrm>
            <a:off x="601134" y="6047320"/>
            <a:ext cx="10985500" cy="159263"/>
          </a:xfrm>
        </p:spPr>
        <p:txBody>
          <a:bodyPr anchor="ctr"/>
          <a:lstStyle>
            <a:lvl1pPr marL="0" indent="0">
              <a:buNone/>
              <a:defRPr sz="1000" baseline="0"/>
            </a:lvl1pPr>
            <a:lvl2pPr marL="217170" indent="0">
              <a:buNone/>
              <a:defRPr sz="1000"/>
            </a:lvl2pPr>
            <a:lvl3pPr marL="530352" indent="0">
              <a:buNone/>
              <a:defRPr sz="1000"/>
            </a:lvl3pPr>
            <a:lvl4pPr marL="896112" indent="0">
              <a:buNone/>
              <a:defRPr sz="1000"/>
            </a:lvl4pPr>
            <a:lvl5pPr marL="1296829" indent="0">
              <a:buNone/>
              <a:defRPr sz="1000"/>
            </a:lvl5pPr>
          </a:lstStyle>
          <a:p>
            <a:r>
              <a:rPr lang="en-US" sz="1000">
                <a:solidFill>
                  <a:srgbClr val="595959"/>
                </a:solidFill>
              </a:rPr>
              <a:t>Click to add footnote</a:t>
            </a:r>
          </a:p>
        </p:txBody>
      </p:sp>
      <p:sp>
        <p:nvSpPr>
          <p:cNvPr id="4" name="Text Placeholder 3"/>
          <p:cNvSpPr>
            <a:spLocks noGrp="1"/>
          </p:cNvSpPr>
          <p:nvPr>
            <p:ph type="body" sz="quarter" idx="21"/>
          </p:nvPr>
        </p:nvSpPr>
        <p:spPr>
          <a:xfrm>
            <a:off x="4349193" y="1570154"/>
            <a:ext cx="3493057" cy="414422"/>
          </a:xfrm>
          <a:solidFill>
            <a:srgbClr val="FFFFFF"/>
          </a:solidFill>
          <a:ln>
            <a:noFill/>
          </a:ln>
        </p:spPr>
        <p:txBody>
          <a:bodyPr anchor="ctr"/>
          <a:lstStyle>
            <a:lvl1pPr marL="120650" indent="0">
              <a:buNone/>
              <a:defRPr sz="1600" b="1">
                <a:solidFill>
                  <a:schemeClr val="accent2"/>
                </a:solidFill>
              </a:defRPr>
            </a:lvl1pPr>
            <a:lvl2pPr marL="217170" indent="0">
              <a:buNone/>
              <a:defRPr sz="1400"/>
            </a:lvl2pPr>
            <a:lvl3pPr marL="530352" indent="0">
              <a:buNone/>
              <a:defRPr sz="1400"/>
            </a:lvl3pPr>
            <a:lvl4pPr marL="896112" indent="0">
              <a:buNone/>
              <a:defRPr sz="1400"/>
            </a:lvl4pPr>
            <a:lvl5pPr marL="1296829" indent="0">
              <a:buNone/>
              <a:defRPr sz="1400"/>
            </a:lvl5pPr>
          </a:lstStyle>
          <a:p>
            <a:pPr lvl="0"/>
            <a:r>
              <a:rPr lang="en-US"/>
              <a:t>Edit Master text styles</a:t>
            </a:r>
          </a:p>
        </p:txBody>
      </p:sp>
      <p:sp>
        <p:nvSpPr>
          <p:cNvPr id="12" name="Text Placeholder 3"/>
          <p:cNvSpPr>
            <a:spLocks noGrp="1"/>
          </p:cNvSpPr>
          <p:nvPr>
            <p:ph type="body" sz="quarter" idx="22"/>
          </p:nvPr>
        </p:nvSpPr>
        <p:spPr>
          <a:xfrm>
            <a:off x="606035" y="1570154"/>
            <a:ext cx="3510883" cy="414422"/>
          </a:xfrm>
          <a:solidFill>
            <a:srgbClr val="FFFFFF"/>
          </a:solidFill>
          <a:ln>
            <a:noFill/>
          </a:ln>
        </p:spPr>
        <p:txBody>
          <a:bodyPr anchor="ctr"/>
          <a:lstStyle>
            <a:lvl1pPr marL="120650" indent="0">
              <a:buNone/>
              <a:defRPr sz="1600" b="1">
                <a:solidFill>
                  <a:schemeClr val="accent3"/>
                </a:solidFill>
              </a:defRPr>
            </a:lvl1pPr>
            <a:lvl2pPr marL="217170" indent="0">
              <a:buNone/>
              <a:defRPr sz="1400"/>
            </a:lvl2pPr>
            <a:lvl3pPr marL="530352" indent="0">
              <a:buNone/>
              <a:defRPr sz="1400"/>
            </a:lvl3pPr>
            <a:lvl4pPr marL="896112" indent="0">
              <a:buNone/>
              <a:defRPr sz="1400"/>
            </a:lvl4pPr>
            <a:lvl5pPr marL="1296829" indent="0">
              <a:buNone/>
              <a:defRPr sz="1400"/>
            </a:lvl5pPr>
          </a:lstStyle>
          <a:p>
            <a:pPr lvl="0"/>
            <a:r>
              <a:rPr lang="en-US"/>
              <a:t>Edit Master text styles</a:t>
            </a:r>
          </a:p>
        </p:txBody>
      </p:sp>
      <p:sp>
        <p:nvSpPr>
          <p:cNvPr id="13" name="Text Placeholder 3"/>
          <p:cNvSpPr>
            <a:spLocks noGrp="1"/>
          </p:cNvSpPr>
          <p:nvPr>
            <p:ph type="body" sz="quarter" idx="23"/>
          </p:nvPr>
        </p:nvSpPr>
        <p:spPr>
          <a:xfrm>
            <a:off x="8074527" y="1569984"/>
            <a:ext cx="3510883" cy="415175"/>
          </a:xfrm>
          <a:solidFill>
            <a:srgbClr val="FFFFFF"/>
          </a:solidFill>
          <a:ln>
            <a:noFill/>
          </a:ln>
        </p:spPr>
        <p:txBody>
          <a:bodyPr anchor="ctr"/>
          <a:lstStyle>
            <a:lvl1pPr marL="120650" indent="0">
              <a:buNone/>
              <a:defRPr sz="1600" b="1">
                <a:solidFill>
                  <a:schemeClr val="accent1"/>
                </a:solidFill>
              </a:defRPr>
            </a:lvl1pPr>
            <a:lvl2pPr marL="217170" indent="0">
              <a:buNone/>
              <a:defRPr sz="1400"/>
            </a:lvl2pPr>
            <a:lvl3pPr marL="530352" indent="0">
              <a:buNone/>
              <a:defRPr sz="1400"/>
            </a:lvl3pPr>
            <a:lvl4pPr marL="896112" indent="0">
              <a:buNone/>
              <a:defRPr sz="1400"/>
            </a:lvl4pPr>
            <a:lvl5pPr marL="1296829" indent="0">
              <a:buNone/>
              <a:defRPr sz="1400"/>
            </a:lvl5pPr>
          </a:lstStyle>
          <a:p>
            <a:pPr lvl="0"/>
            <a:r>
              <a:rPr lang="en-US"/>
              <a:t>Edit Master text styles</a:t>
            </a:r>
          </a:p>
        </p:txBody>
      </p:sp>
      <p:sp>
        <p:nvSpPr>
          <p:cNvPr id="15" name="Slide Number Placeholder 5">
            <a:extLst>
              <a:ext uri="{FF2B5EF4-FFF2-40B4-BE49-F238E27FC236}">
                <a16:creationId xmlns:a16="http://schemas.microsoft.com/office/drawing/2014/main" id="{0B3B59E4-EDFD-0047-9B32-909105472D48}"/>
              </a:ext>
            </a:extLst>
          </p:cNvPr>
          <p:cNvSpPr>
            <a:spLocks noGrp="1"/>
          </p:cNvSpPr>
          <p:nvPr>
            <p:ph type="sldNum" sz="quarter" idx="4"/>
          </p:nvPr>
        </p:nvSpPr>
        <p:spPr>
          <a:xfrm>
            <a:off x="11643919" y="6219717"/>
            <a:ext cx="454400" cy="333375"/>
          </a:xfrm>
          <a:prstGeom prst="rect">
            <a:avLst/>
          </a:prstGeom>
        </p:spPr>
        <p:txBody>
          <a:bodyPr vert="horz" lIns="91440" tIns="45720" rIns="91440" bIns="45720" rtlCol="0" anchor="ctr"/>
          <a:lstStyle>
            <a:lvl1pPr algn="r">
              <a:defRPr sz="800">
                <a:solidFill>
                  <a:srgbClr val="C8102E"/>
                </a:solidFill>
              </a:defRPr>
            </a:lvl1pPr>
          </a:lstStyle>
          <a:p>
            <a:fld id="{AD816501-AAE5-214E-B100-00C3DC5F5E3F}" type="slidenum">
              <a:rPr lang="en-US" smtClean="0"/>
              <a:pPr/>
              <a:t>‹#›</a:t>
            </a:fld>
            <a:endParaRPr lang="en-US"/>
          </a:p>
        </p:txBody>
      </p:sp>
      <p:sp>
        <p:nvSpPr>
          <p:cNvPr id="19" name="Title 1">
            <a:extLst>
              <a:ext uri="{FF2B5EF4-FFF2-40B4-BE49-F238E27FC236}">
                <a16:creationId xmlns:a16="http://schemas.microsoft.com/office/drawing/2014/main" id="{238315B7-430E-EE41-8320-B6512E48989C}"/>
              </a:ext>
            </a:extLst>
          </p:cNvPr>
          <p:cNvSpPr>
            <a:spLocks noGrp="1"/>
          </p:cNvSpPr>
          <p:nvPr>
            <p:ph type="title"/>
          </p:nvPr>
        </p:nvSpPr>
        <p:spPr>
          <a:xfrm>
            <a:off x="605367" y="378457"/>
            <a:ext cx="10145760" cy="415498"/>
          </a:xfrm>
        </p:spPr>
        <p:txBody>
          <a:bodyPr/>
          <a:lstStyle>
            <a:lvl1pPr>
              <a:lnSpc>
                <a:spcPct val="90000"/>
              </a:lnSpc>
              <a:defRPr kern="1500" spc="-10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305516141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6C469C-2E97-4043-9337-5BDF0C61908D}"/>
              </a:ext>
            </a:extLst>
          </p:cNvPr>
          <p:cNvSpPr>
            <a:spLocks noGrp="1"/>
          </p:cNvSpPr>
          <p:nvPr>
            <p:ph type="ftr" sz="quarter" idx="10"/>
          </p:nvPr>
        </p:nvSpPr>
        <p:spPr>
          <a:xfrm>
            <a:off x="2617788" y="6334907"/>
            <a:ext cx="3200400" cy="124531"/>
          </a:xfrm>
          <a:prstGeom prst="rect">
            <a:avLst/>
          </a:prstGeom>
        </p:spPr>
        <p:txBody>
          <a:bodyPr/>
          <a:lstStyle>
            <a:lvl1pPr>
              <a:defRPr sz="600"/>
            </a:lvl1pPr>
          </a:lstStyle>
          <a:p>
            <a:pPr>
              <a:lnSpc>
                <a:spcPct val="90000"/>
              </a:lnSpc>
              <a:spcBef>
                <a:spcPts val="1000"/>
              </a:spcBef>
              <a:buFont typeface="Arial" panose="020B0604020202020204" pitchFamily="34" charset="0"/>
              <a:buNone/>
            </a:pPr>
            <a:r>
              <a:rPr lang="en-US" dirty="0"/>
              <a:t>FileNameGoesHere &gt; Insert &gt; Header and Footer &gt; to change</a:t>
            </a:r>
          </a:p>
        </p:txBody>
      </p:sp>
    </p:spTree>
    <p:extLst>
      <p:ext uri="{BB962C8B-B14F-4D97-AF65-F5344CB8AC3E}">
        <p14:creationId xmlns:p14="http://schemas.microsoft.com/office/powerpoint/2010/main" val="3966600797"/>
      </p:ext>
    </p:extLst>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full picture, caption RIGHT">
    <p:spTree>
      <p:nvGrpSpPr>
        <p:cNvPr id="1" name=""/>
        <p:cNvGrpSpPr/>
        <p:nvPr/>
      </p:nvGrpSpPr>
      <p:grpSpPr>
        <a:xfrm>
          <a:off x="0" y="0"/>
          <a:ext cx="0" cy="0"/>
          <a:chOff x="0" y="0"/>
          <a:chExt cx="0" cy="0"/>
        </a:xfrm>
      </p:grpSpPr>
      <p:sp>
        <p:nvSpPr>
          <p:cNvPr id="3" name="Picture Placeholder 2"/>
          <p:cNvSpPr>
            <a:spLocks noGrp="1"/>
          </p:cNvSpPr>
          <p:nvPr>
            <p:ph type="pic" sz="quarter" idx="13" hasCustomPrompt="1"/>
          </p:nvPr>
        </p:nvSpPr>
        <p:spPr>
          <a:xfrm>
            <a:off x="15832" y="0"/>
            <a:ext cx="12192000" cy="6858000"/>
          </a:xfrm>
        </p:spPr>
        <p:txBody>
          <a:bodyPr anchor="ctr"/>
          <a:lstStyle>
            <a:lvl1pPr marL="0" indent="0" algn="ctr">
              <a:buNone/>
              <a:defRPr/>
            </a:lvl1pPr>
          </a:lstStyle>
          <a:p>
            <a:r>
              <a:rPr lang="en-US"/>
              <a:t>Full Bleed Image</a:t>
            </a:r>
          </a:p>
          <a:p>
            <a:endParaRPr lang="en-US"/>
          </a:p>
          <a:p>
            <a:r>
              <a:rPr lang="en-US"/>
              <a:t>No Copy</a:t>
            </a:r>
          </a:p>
        </p:txBody>
      </p:sp>
      <p:sp>
        <p:nvSpPr>
          <p:cNvPr id="7" name="Slide Number Placeholder 5">
            <a:extLst>
              <a:ext uri="{FF2B5EF4-FFF2-40B4-BE49-F238E27FC236}">
                <a16:creationId xmlns:a16="http://schemas.microsoft.com/office/drawing/2014/main" id="{96809E04-7793-8347-9729-6C20F0367583}"/>
              </a:ext>
            </a:extLst>
          </p:cNvPr>
          <p:cNvSpPr>
            <a:spLocks noGrp="1"/>
          </p:cNvSpPr>
          <p:nvPr>
            <p:ph type="sldNum" sz="quarter" idx="4"/>
          </p:nvPr>
        </p:nvSpPr>
        <p:spPr>
          <a:xfrm>
            <a:off x="11643919" y="6219717"/>
            <a:ext cx="454400" cy="333375"/>
          </a:xfrm>
          <a:prstGeom prst="rect">
            <a:avLst/>
          </a:prstGeom>
        </p:spPr>
        <p:txBody>
          <a:bodyPr vert="horz" lIns="91440" tIns="45720" rIns="91440" bIns="45720" rtlCol="0" anchor="ctr"/>
          <a:lstStyle>
            <a:lvl1pPr algn="r">
              <a:defRPr sz="800">
                <a:solidFill>
                  <a:schemeClr val="accent1"/>
                </a:solidFill>
              </a:defRPr>
            </a:lvl1pPr>
          </a:lstStyle>
          <a:p>
            <a:fld id="{AD816501-AAE5-214E-B100-00C3DC5F5E3F}" type="slidenum">
              <a:rPr lang="en-US" smtClean="0"/>
              <a:pPr/>
              <a:t>‹#›</a:t>
            </a:fld>
            <a:endParaRPr lang="en-US"/>
          </a:p>
        </p:txBody>
      </p:sp>
    </p:spTree>
    <p:extLst>
      <p:ext uri="{BB962C8B-B14F-4D97-AF65-F5344CB8AC3E}">
        <p14:creationId xmlns:p14="http://schemas.microsoft.com/office/powerpoint/2010/main" val="3706248075"/>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full picture, caption LEF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13" y="0"/>
            <a:ext cx="12192000" cy="6858000"/>
          </a:xfrm>
        </p:spPr>
        <p:txBody>
          <a:bodyPr anchor="ctr"/>
          <a:lstStyle>
            <a:lvl1pPr marL="0" indent="0" algn="ctr">
              <a:buNone/>
              <a:defRPr/>
            </a:lvl1pPr>
          </a:lstStyle>
          <a:p>
            <a:r>
              <a:rPr lang="en-US"/>
              <a:t>Full Bleed Image</a:t>
            </a:r>
          </a:p>
          <a:p>
            <a:endParaRPr lang="en-US"/>
          </a:p>
          <a:p>
            <a:r>
              <a:rPr lang="en-US"/>
              <a:t>No Copy</a:t>
            </a:r>
          </a:p>
        </p:txBody>
      </p:sp>
      <p:sp>
        <p:nvSpPr>
          <p:cNvPr id="8" name="Slide Number Placeholder 5">
            <a:extLst>
              <a:ext uri="{FF2B5EF4-FFF2-40B4-BE49-F238E27FC236}">
                <a16:creationId xmlns:a16="http://schemas.microsoft.com/office/drawing/2014/main" id="{F13C8D98-0D81-F34E-A1C2-5CE64CCF3AF6}"/>
              </a:ext>
            </a:extLst>
          </p:cNvPr>
          <p:cNvSpPr>
            <a:spLocks noGrp="1"/>
          </p:cNvSpPr>
          <p:nvPr>
            <p:ph type="sldNum" sz="quarter" idx="4"/>
          </p:nvPr>
        </p:nvSpPr>
        <p:spPr>
          <a:xfrm>
            <a:off x="11643919" y="6219717"/>
            <a:ext cx="454400" cy="333375"/>
          </a:xfrm>
          <a:prstGeom prst="rect">
            <a:avLst/>
          </a:prstGeom>
        </p:spPr>
        <p:txBody>
          <a:bodyPr vert="horz" lIns="91440" tIns="45720" rIns="91440" bIns="45720" rtlCol="0" anchor="ctr"/>
          <a:lstStyle>
            <a:lvl1pPr algn="r">
              <a:defRPr sz="800">
                <a:solidFill>
                  <a:schemeClr val="accent1"/>
                </a:solidFill>
              </a:defRPr>
            </a:lvl1pPr>
          </a:lstStyle>
          <a:p>
            <a:fld id="{AD816501-AAE5-214E-B100-00C3DC5F5E3F}" type="slidenum">
              <a:rPr lang="en-US" smtClean="0"/>
              <a:pPr/>
              <a:t>‹#›</a:t>
            </a:fld>
            <a:endParaRPr lang="en-US"/>
          </a:p>
        </p:txBody>
      </p:sp>
    </p:spTree>
    <p:extLst>
      <p:ext uri="{BB962C8B-B14F-4D97-AF65-F5344CB8AC3E}">
        <p14:creationId xmlns:p14="http://schemas.microsoft.com/office/powerpoint/2010/main" val="2844672284"/>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255083"/>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red">
    <p:bg>
      <p:bgPr>
        <a:solidFill>
          <a:schemeClr val="accent1"/>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605367" y="1983439"/>
            <a:ext cx="10981267" cy="1538883"/>
          </a:xfrm>
        </p:spPr>
        <p:txBody>
          <a:bodyPr anchor="ctr"/>
          <a:lstStyle>
            <a:lvl1pPr algn="l">
              <a:lnSpc>
                <a:spcPts val="6000"/>
              </a:lnSpc>
              <a:defRPr sz="5000" kern="1500" spc="-100" baseline="0">
                <a:solidFill>
                  <a:schemeClr val="bg1"/>
                </a:solidFill>
              </a:defRPr>
            </a:lvl1pPr>
          </a:lstStyle>
          <a:p>
            <a:r>
              <a:rPr lang="en-US"/>
              <a:t>“Click to edit quote </a:t>
            </a:r>
            <a:br>
              <a:rPr lang="en-US"/>
            </a:br>
            <a:r>
              <a:rPr lang="en-US"/>
              <a:t>or statement.”</a:t>
            </a:r>
          </a:p>
        </p:txBody>
      </p:sp>
      <p:sp>
        <p:nvSpPr>
          <p:cNvPr id="5" name="Text Placeholder 5"/>
          <p:cNvSpPr>
            <a:spLocks noGrp="1"/>
          </p:cNvSpPr>
          <p:nvPr>
            <p:ph type="body" sz="quarter" idx="10"/>
          </p:nvPr>
        </p:nvSpPr>
        <p:spPr>
          <a:xfrm>
            <a:off x="605367" y="5083557"/>
            <a:ext cx="10981267" cy="1481138"/>
          </a:xfrm>
        </p:spPr>
        <p:txBody>
          <a:bodyPr/>
          <a:lstStyle>
            <a:lvl1pPr marL="0" indent="0" algn="l">
              <a:lnSpc>
                <a:spcPts val="6000"/>
              </a:lnSpc>
              <a:spcBef>
                <a:spcPts val="0"/>
              </a:spcBef>
              <a:buNone/>
              <a:defRPr sz="5000" b="1" kern="1500" spc="-100" baseline="0">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endParaRPr lang="en-US"/>
          </a:p>
        </p:txBody>
      </p:sp>
    </p:spTree>
    <p:extLst>
      <p:ext uri="{BB962C8B-B14F-4D97-AF65-F5344CB8AC3E}">
        <p14:creationId xmlns:p14="http://schemas.microsoft.com/office/powerpoint/2010/main" val="170311504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blue">
    <p:bg>
      <p:bgPr>
        <a:solidFill>
          <a:schemeClr val="accent2"/>
        </a:solid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605367" y="1983439"/>
            <a:ext cx="10981267" cy="1538883"/>
          </a:xfrm>
        </p:spPr>
        <p:txBody>
          <a:bodyPr anchor="ctr"/>
          <a:lstStyle>
            <a:lvl1pPr algn="l">
              <a:lnSpc>
                <a:spcPts val="6000"/>
              </a:lnSpc>
              <a:defRPr sz="5000" kern="1500" spc="-100" baseline="0">
                <a:solidFill>
                  <a:schemeClr val="bg1"/>
                </a:solidFill>
              </a:defRPr>
            </a:lvl1pPr>
          </a:lstStyle>
          <a:p>
            <a:r>
              <a:rPr lang="en-US"/>
              <a:t>“Click to edit quote </a:t>
            </a:r>
            <a:br>
              <a:rPr lang="en-US"/>
            </a:br>
            <a:r>
              <a:rPr lang="en-US"/>
              <a:t>or statement.”</a:t>
            </a:r>
          </a:p>
        </p:txBody>
      </p:sp>
      <p:sp>
        <p:nvSpPr>
          <p:cNvPr id="10" name="Text Placeholder 5"/>
          <p:cNvSpPr>
            <a:spLocks noGrp="1"/>
          </p:cNvSpPr>
          <p:nvPr>
            <p:ph type="body" sz="quarter" idx="10" hasCustomPrompt="1"/>
          </p:nvPr>
        </p:nvSpPr>
        <p:spPr>
          <a:xfrm>
            <a:off x="605367" y="5083557"/>
            <a:ext cx="10981267" cy="1481138"/>
          </a:xfrm>
        </p:spPr>
        <p:txBody>
          <a:bodyPr/>
          <a:lstStyle>
            <a:lvl1pPr marL="0" indent="0" algn="l">
              <a:lnSpc>
                <a:spcPts val="6000"/>
              </a:lnSpc>
              <a:spcBef>
                <a:spcPts val="0"/>
              </a:spcBef>
              <a:buNone/>
              <a:defRPr sz="5000" b="1" kern="1500" spc="-100" baseline="0">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 Attribution</a:t>
            </a:r>
          </a:p>
        </p:txBody>
      </p:sp>
    </p:spTree>
    <p:extLst>
      <p:ext uri="{BB962C8B-B14F-4D97-AF65-F5344CB8AC3E}">
        <p14:creationId xmlns:p14="http://schemas.microsoft.com/office/powerpoint/2010/main" val="148725821"/>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magenta">
    <p:bg>
      <p:bgPr>
        <a:solidFill>
          <a:schemeClr val="accent3"/>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605367" y="1970615"/>
            <a:ext cx="10981267" cy="1564531"/>
          </a:xfrm>
        </p:spPr>
        <p:txBody>
          <a:bodyPr anchor="ctr"/>
          <a:lstStyle>
            <a:lvl1pPr algn="l">
              <a:lnSpc>
                <a:spcPts val="6000"/>
              </a:lnSpc>
              <a:defRPr sz="5000" kern="1500" spc="-100" baseline="0">
                <a:solidFill>
                  <a:schemeClr val="bg1"/>
                </a:solidFill>
              </a:defRPr>
            </a:lvl1pPr>
          </a:lstStyle>
          <a:p>
            <a:r>
              <a:rPr lang="en-US"/>
              <a:t>“Click to edit quote </a:t>
            </a:r>
            <a:br>
              <a:rPr lang="en-US"/>
            </a:br>
            <a:r>
              <a:rPr lang="en-US"/>
              <a:t>or statement.”</a:t>
            </a:r>
          </a:p>
        </p:txBody>
      </p:sp>
      <p:sp>
        <p:nvSpPr>
          <p:cNvPr id="8" name="Text Placeholder 5"/>
          <p:cNvSpPr>
            <a:spLocks noGrp="1"/>
          </p:cNvSpPr>
          <p:nvPr>
            <p:ph type="body" sz="quarter" idx="10" hasCustomPrompt="1"/>
          </p:nvPr>
        </p:nvSpPr>
        <p:spPr>
          <a:xfrm>
            <a:off x="605367" y="5083557"/>
            <a:ext cx="10981267" cy="1481138"/>
          </a:xfrm>
        </p:spPr>
        <p:txBody>
          <a:bodyPr/>
          <a:lstStyle>
            <a:lvl1pPr marL="0" indent="0" algn="l">
              <a:lnSpc>
                <a:spcPts val="6000"/>
              </a:lnSpc>
              <a:spcBef>
                <a:spcPts val="0"/>
              </a:spcBef>
              <a:buNone/>
              <a:defRPr sz="5000" b="1" kern="1500" spc="-100" baseline="0">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 Attribution</a:t>
            </a:r>
          </a:p>
        </p:txBody>
      </p:sp>
    </p:spTree>
    <p:extLst>
      <p:ext uri="{BB962C8B-B14F-4D97-AF65-F5344CB8AC3E}">
        <p14:creationId xmlns:p14="http://schemas.microsoft.com/office/powerpoint/2010/main" val="3720268809"/>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J&amp;J Signature">
    <p:bg>
      <p:bgPr>
        <a:solidFill>
          <a:srgbClr val="F4F4F4">
            <a:alpha val="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18D28C-A808-9D4E-A456-13857363923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27268" y="3083233"/>
            <a:ext cx="4781008" cy="656323"/>
          </a:xfrm>
          <a:prstGeom prst="rect">
            <a:avLst/>
          </a:prstGeom>
        </p:spPr>
      </p:pic>
    </p:spTree>
    <p:extLst>
      <p:ext uri="{BB962C8B-B14F-4D97-AF65-F5344CB8AC3E}">
        <p14:creationId xmlns:p14="http://schemas.microsoft.com/office/powerpoint/2010/main" val="1540789025"/>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lstStyle/>
          <a:p>
            <a:r>
              <a:rPr lang="en-US"/>
              <a:t>Identify Jobs for Commuting</a:t>
            </a:r>
          </a:p>
        </p:txBody>
      </p:sp>
      <p:sp>
        <p:nvSpPr>
          <p:cNvPr id="3" name="Content Placeholder 2"/>
          <p:cNvSpPr>
            <a:spLocks noGrp="1"/>
          </p:cNvSpPr>
          <p:nvPr>
            <p:ph idx="1"/>
          </p:nvPr>
        </p:nvSpPr>
        <p:spPr>
          <a:xfrm>
            <a:off x="609600" y="1376363"/>
            <a:ext cx="10972800" cy="4749801"/>
          </a:xfrm>
        </p:spPr>
        <p:txBody>
          <a:bodyPr/>
          <a:lstStyle>
            <a:lvl1pPr>
              <a:defRPr sz="750"/>
            </a:lvl1pPr>
            <a:lvl2pPr marL="344091" indent="-172641">
              <a:tabLst/>
              <a:defRPr sz="750"/>
            </a:lvl2pPr>
          </a:lstStyle>
          <a:p>
            <a:pPr lvl="0"/>
            <a:r>
              <a:rPr lang="en-US"/>
              <a:t>Click to edit Master text styles</a:t>
            </a:r>
          </a:p>
          <a:p>
            <a:pPr lvl="1"/>
            <a:r>
              <a:rPr lang="en-US"/>
              <a:t>Second level</a:t>
            </a:r>
          </a:p>
        </p:txBody>
      </p:sp>
      <p:sp>
        <p:nvSpPr>
          <p:cNvPr id="6" name="Text Placeholder 5"/>
          <p:cNvSpPr>
            <a:spLocks noGrp="1"/>
          </p:cNvSpPr>
          <p:nvPr>
            <p:ph type="body" sz="quarter" idx="10" hasCustomPrompt="1"/>
          </p:nvPr>
        </p:nvSpPr>
        <p:spPr>
          <a:xfrm>
            <a:off x="609600" y="843302"/>
            <a:ext cx="10972800" cy="376237"/>
          </a:xfrm>
        </p:spPr>
        <p:txBody>
          <a:bodyPr/>
          <a:lstStyle>
            <a:lvl1pPr>
              <a:defRPr sz="1500" b="0" baseline="0">
                <a:latin typeface="Georgia" charset="0"/>
                <a:ea typeface="Georgia" charset="0"/>
                <a:cs typeface="Georgia" charset="0"/>
              </a:defRPr>
            </a:lvl1pPr>
          </a:lstStyle>
          <a:p>
            <a:pPr marL="148829" marR="0" lvl="0" indent="-176213" algn="l" defTabSz="341710" rtl="0" eaLnBrk="1" fontAlgn="base" latinLnBrk="0" hangingPunct="1">
              <a:lnSpc>
                <a:spcPct val="100000"/>
              </a:lnSpc>
              <a:spcBef>
                <a:spcPct val="20000"/>
              </a:spcBef>
              <a:spcAft>
                <a:spcPct val="0"/>
              </a:spcAft>
              <a:buClr>
                <a:srgbClr val="B31601"/>
              </a:buClr>
              <a:buSzTx/>
              <a:buFont typeface="Arial" charset="0"/>
              <a:buNone/>
              <a:tabLst/>
              <a:defRPr/>
            </a:pPr>
            <a:r>
              <a:rPr lang="en-US"/>
              <a:t>Insert Subtext here</a:t>
            </a:r>
          </a:p>
        </p:txBody>
      </p:sp>
    </p:spTree>
    <p:extLst>
      <p:ext uri="{BB962C8B-B14F-4D97-AF65-F5344CB8AC3E}">
        <p14:creationId xmlns:p14="http://schemas.microsoft.com/office/powerpoint/2010/main" val="304033180"/>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title, graphi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9"/>
            <a:ext cx="10145760" cy="432875"/>
          </a:xfrm>
        </p:spPr>
        <p:txBody>
          <a:bodyPr/>
          <a:lstStyle>
            <a:lvl1pPr>
              <a:defRPr sz="2813">
                <a:solidFill>
                  <a:schemeClr val="tx1"/>
                </a:solidFill>
              </a:defRPr>
            </a:lvl1pPr>
          </a:lstStyle>
          <a:p>
            <a:r>
              <a:rPr lang="en-US"/>
              <a:t>Click to edit Master title style</a:t>
            </a:r>
          </a:p>
        </p:txBody>
      </p:sp>
      <p:sp>
        <p:nvSpPr>
          <p:cNvPr id="7" name="Content Placeholder 11"/>
          <p:cNvSpPr>
            <a:spLocks noGrp="1"/>
          </p:cNvSpPr>
          <p:nvPr>
            <p:ph sz="quarter" idx="15"/>
          </p:nvPr>
        </p:nvSpPr>
        <p:spPr>
          <a:xfrm>
            <a:off x="601602" y="1713178"/>
            <a:ext cx="10985780" cy="4169411"/>
          </a:xfrm>
        </p:spPr>
        <p:txBody>
          <a:bodyPr/>
          <a:lstStyle>
            <a:lvl1pPr marL="0" marR="0" indent="0" algn="ctr" defTabSz="685800" rtl="0" eaLnBrk="1" fontAlgn="base" latinLnBrk="0" hangingPunct="1">
              <a:lnSpc>
                <a:spcPct val="100000"/>
              </a:lnSpc>
              <a:spcBef>
                <a:spcPct val="0"/>
              </a:spcBef>
              <a:spcAft>
                <a:spcPct val="0"/>
              </a:spcAft>
              <a:buClrTx/>
              <a:buSzTx/>
              <a:buFontTx/>
              <a:buNone/>
              <a:tabLst/>
              <a:defRPr sz="1500"/>
            </a:lvl1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Edit Master text styles</a:t>
            </a:r>
          </a:p>
          <a:p>
            <a:pPr marL="0" marR="0" lvl="1"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Second level</a:t>
            </a:r>
          </a:p>
          <a:p>
            <a:pPr marL="0" marR="0" lvl="2"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Third level</a:t>
            </a:r>
          </a:p>
          <a:p>
            <a:pPr marL="0" marR="0" lvl="3"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Fourth level</a:t>
            </a:r>
          </a:p>
          <a:p>
            <a:pPr marL="0" marR="0" lvl="4"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Fifth level</a:t>
            </a:r>
            <a:endParaRPr lang="en-US"/>
          </a:p>
        </p:txBody>
      </p:sp>
      <p:sp>
        <p:nvSpPr>
          <p:cNvPr id="16" name="Text Placeholder 19"/>
          <p:cNvSpPr>
            <a:spLocks noGrp="1"/>
          </p:cNvSpPr>
          <p:nvPr>
            <p:ph type="body" sz="quarter" idx="16" hasCustomPrompt="1"/>
          </p:nvPr>
        </p:nvSpPr>
        <p:spPr>
          <a:xfrm>
            <a:off x="601135" y="6087810"/>
            <a:ext cx="10985500" cy="159263"/>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9" name="Slide Number Placeholder 5"/>
          <p:cNvSpPr>
            <a:spLocks noGrp="1"/>
          </p:cNvSpPr>
          <p:nvPr>
            <p:ph type="sldNum" sz="quarter" idx="4"/>
          </p:nvPr>
        </p:nvSpPr>
        <p:spPr>
          <a:xfrm>
            <a:off x="11640709" y="6297784"/>
            <a:ext cx="379679" cy="333375"/>
          </a:xfrm>
          <a:prstGeom prst="rect">
            <a:avLst/>
          </a:prstGeom>
        </p:spPr>
        <p:txBody>
          <a:bodyPr vert="horz" lIns="91440" tIns="45720" rIns="91440" bIns="45720" rtlCol="0" anchor="ctr"/>
          <a:lstStyle>
            <a:lvl1pPr algn="r">
              <a:defRPr sz="600">
                <a:solidFill>
                  <a:srgbClr val="FF0000"/>
                </a:solidFill>
              </a:defRPr>
            </a:lvl1pPr>
          </a:lstStyle>
          <a:p>
            <a:fld id="{AD816501-AAE5-214E-B100-00C3DC5F5E3F}" type="slidenum">
              <a:rPr lang="en-US" smtClean="0"/>
              <a:pPr/>
              <a:t>‹#›</a:t>
            </a:fld>
            <a:endParaRPr lang="en-US"/>
          </a:p>
        </p:txBody>
      </p:sp>
      <p:sp>
        <p:nvSpPr>
          <p:cNvPr id="4" name="Text Placeholder 3">
            <a:extLst>
              <a:ext uri="{FF2B5EF4-FFF2-40B4-BE49-F238E27FC236}">
                <a16:creationId xmlns:a16="http://schemas.microsoft.com/office/drawing/2014/main" id="{5397A512-B9EE-674C-A111-FE2D1D64CCEA}"/>
              </a:ext>
            </a:extLst>
          </p:cNvPr>
          <p:cNvSpPr>
            <a:spLocks noGrp="1"/>
          </p:cNvSpPr>
          <p:nvPr>
            <p:ph type="body" sz="quarter" idx="17" hasCustomPrompt="1"/>
          </p:nvPr>
        </p:nvSpPr>
        <p:spPr>
          <a:xfrm>
            <a:off x="6646985" y="6407471"/>
            <a:ext cx="4853049" cy="257257"/>
          </a:xfrm>
        </p:spPr>
        <p:txBody>
          <a:bodyPr/>
          <a:lstStyle>
            <a:lvl1pPr marL="0" indent="0" algn="r">
              <a:buNone/>
              <a:defRPr sz="563" b="1"/>
            </a:lvl1pPr>
          </a:lstStyle>
          <a:p>
            <a:pPr lvl="0"/>
            <a:r>
              <a:rPr lang="en-US"/>
              <a:t>OPTIONAL FUNCTION NAME</a:t>
            </a:r>
          </a:p>
        </p:txBody>
      </p:sp>
    </p:spTree>
    <p:extLst>
      <p:ext uri="{BB962C8B-B14F-4D97-AF65-F5344CB8AC3E}">
        <p14:creationId xmlns:p14="http://schemas.microsoft.com/office/powerpoint/2010/main" val="343746947"/>
      </p:ext>
    </p:extLst>
  </p:cSld>
  <p:clrMapOvr>
    <a:masterClrMapping/>
  </p:clrMapOvr>
  <p:transition>
    <p:fade/>
  </p:transition>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_title, sub, graphi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9"/>
            <a:ext cx="10145760" cy="432875"/>
          </a:xfrm>
        </p:spPr>
        <p:txBody>
          <a:bodyPr/>
          <a:lstStyle>
            <a:lvl1pPr>
              <a:defRPr sz="2813">
                <a:solidFill>
                  <a:schemeClr val="tx1"/>
                </a:solidFill>
              </a:defRPr>
            </a:lvl1pPr>
          </a:lstStyle>
          <a:p>
            <a:r>
              <a:rPr lang="en-US"/>
              <a:t>Click to edit Master title style</a:t>
            </a:r>
          </a:p>
        </p:txBody>
      </p:sp>
      <p:sp>
        <p:nvSpPr>
          <p:cNvPr id="7" name="Content Placeholder 11"/>
          <p:cNvSpPr>
            <a:spLocks noGrp="1"/>
          </p:cNvSpPr>
          <p:nvPr>
            <p:ph sz="quarter" idx="15"/>
          </p:nvPr>
        </p:nvSpPr>
        <p:spPr>
          <a:xfrm>
            <a:off x="601602" y="1713178"/>
            <a:ext cx="10985780" cy="4169411"/>
          </a:xfrm>
        </p:spPr>
        <p:txBody>
          <a:bodyPr/>
          <a:lstStyle>
            <a:lvl1pPr marL="0" marR="0" indent="0" algn="ctr" defTabSz="685800" rtl="0" eaLnBrk="1" fontAlgn="base" latinLnBrk="0" hangingPunct="1">
              <a:lnSpc>
                <a:spcPct val="100000"/>
              </a:lnSpc>
              <a:spcBef>
                <a:spcPct val="0"/>
              </a:spcBef>
              <a:spcAft>
                <a:spcPct val="0"/>
              </a:spcAft>
              <a:buClrTx/>
              <a:buSzTx/>
              <a:buFontTx/>
              <a:buNone/>
              <a:tabLst/>
              <a:defRPr sz="1500"/>
            </a:lvl1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Edit Master text styles</a:t>
            </a:r>
          </a:p>
          <a:p>
            <a:pPr marL="0" marR="0" lvl="1"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Second level</a:t>
            </a:r>
          </a:p>
          <a:p>
            <a:pPr marL="0" marR="0" lvl="2"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Third level</a:t>
            </a:r>
          </a:p>
          <a:p>
            <a:pPr marL="0" marR="0" lvl="3"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Fourth level</a:t>
            </a:r>
          </a:p>
          <a:p>
            <a:pPr marL="0" marR="0" lvl="4"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Fifth level</a:t>
            </a:r>
            <a:endParaRPr lang="en-US"/>
          </a:p>
        </p:txBody>
      </p:sp>
      <p:sp>
        <p:nvSpPr>
          <p:cNvPr id="16" name="Text Placeholder 19"/>
          <p:cNvSpPr>
            <a:spLocks noGrp="1"/>
          </p:cNvSpPr>
          <p:nvPr>
            <p:ph type="body" sz="quarter" idx="16" hasCustomPrompt="1"/>
          </p:nvPr>
        </p:nvSpPr>
        <p:spPr>
          <a:xfrm>
            <a:off x="601135" y="6087810"/>
            <a:ext cx="10985500" cy="159263"/>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12" name="Text Placeholder 4"/>
          <p:cNvSpPr>
            <a:spLocks noGrp="1"/>
          </p:cNvSpPr>
          <p:nvPr>
            <p:ph type="body" sz="quarter" idx="10"/>
          </p:nvPr>
        </p:nvSpPr>
        <p:spPr>
          <a:xfrm>
            <a:off x="605367" y="1019040"/>
            <a:ext cx="10981267" cy="288541"/>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1875" dirty="0">
                <a:solidFill>
                  <a:schemeClr val="tx2"/>
                </a:solidFill>
                <a:latin typeface="+mn-lt"/>
                <a:ea typeface="Arial Unicode MS" pitchFamily="-65" charset="0"/>
                <a:cs typeface="Arial Unicode MS" pitchFamily="-65" charset="0"/>
                <a:sym typeface="Arial" pitchFamily="-65" charset="0"/>
              </a:defRPr>
            </a:lvl1pPr>
            <a:lvl2pPr>
              <a:defRPr sz="1575"/>
            </a:lvl2pPr>
            <a:lvl3pPr>
              <a:defRPr sz="1575"/>
            </a:lvl3pPr>
            <a:lvl4pPr>
              <a:defRPr sz="1575"/>
            </a:lvl4pPr>
            <a:lvl5pPr>
              <a:defRPr sz="1575"/>
            </a:lvl5pPr>
          </a:lstStyle>
          <a:p>
            <a:pPr marL="0" lvl="0" indent="0" algn="l" rtl="0" eaLnBrk="0" fontAlgn="base" hangingPunct="0">
              <a:spcBef>
                <a:spcPts val="1575"/>
              </a:spcBef>
              <a:spcAft>
                <a:spcPct val="0"/>
              </a:spcAft>
              <a:buClr>
                <a:schemeClr val="tx1"/>
              </a:buClr>
              <a:buSzPct val="100000"/>
              <a:buFont typeface="Arial" pitchFamily="-65" charset="0"/>
              <a:buNone/>
            </a:pPr>
            <a:r>
              <a:rPr lang="en-US"/>
              <a:t>Edit Master text styles</a:t>
            </a:r>
          </a:p>
        </p:txBody>
      </p:sp>
      <p:sp>
        <p:nvSpPr>
          <p:cNvPr id="8" name="Text Placeholder 3">
            <a:extLst>
              <a:ext uri="{FF2B5EF4-FFF2-40B4-BE49-F238E27FC236}">
                <a16:creationId xmlns:a16="http://schemas.microsoft.com/office/drawing/2014/main" id="{39CB053C-917F-3442-95E2-DB922C9FB8D4}"/>
              </a:ext>
            </a:extLst>
          </p:cNvPr>
          <p:cNvSpPr>
            <a:spLocks noGrp="1"/>
          </p:cNvSpPr>
          <p:nvPr>
            <p:ph type="body" sz="quarter" idx="17" hasCustomPrompt="1"/>
          </p:nvPr>
        </p:nvSpPr>
        <p:spPr>
          <a:xfrm>
            <a:off x="6646985" y="6407471"/>
            <a:ext cx="4853049" cy="257257"/>
          </a:xfrm>
        </p:spPr>
        <p:txBody>
          <a:bodyPr/>
          <a:lstStyle>
            <a:lvl1pPr marL="0" indent="0" algn="r">
              <a:buNone/>
              <a:defRPr sz="563" b="1"/>
            </a:lvl1pPr>
          </a:lstStyle>
          <a:p>
            <a:pPr lvl="0"/>
            <a:r>
              <a:rPr lang="en-US"/>
              <a:t>OPTIONAL FUNCTION NAME</a:t>
            </a:r>
          </a:p>
        </p:txBody>
      </p:sp>
      <p:sp>
        <p:nvSpPr>
          <p:cNvPr id="11" name="Slide Number Placeholder 5">
            <a:extLst>
              <a:ext uri="{FF2B5EF4-FFF2-40B4-BE49-F238E27FC236}">
                <a16:creationId xmlns:a16="http://schemas.microsoft.com/office/drawing/2014/main" id="{4583EDC4-237D-9841-A7A3-2E3EB25AA979}"/>
              </a:ext>
            </a:extLst>
          </p:cNvPr>
          <p:cNvSpPr>
            <a:spLocks noGrp="1"/>
          </p:cNvSpPr>
          <p:nvPr>
            <p:ph type="sldNum" sz="quarter" idx="4"/>
          </p:nvPr>
        </p:nvSpPr>
        <p:spPr>
          <a:xfrm>
            <a:off x="11640709" y="6297784"/>
            <a:ext cx="379679" cy="333375"/>
          </a:xfrm>
          <a:prstGeom prst="rect">
            <a:avLst/>
          </a:prstGeom>
        </p:spPr>
        <p:txBody>
          <a:bodyPr vert="horz" lIns="91440" tIns="45720" rIns="91440" bIns="45720" rtlCol="0" anchor="ctr"/>
          <a:lstStyle>
            <a:lvl1pPr algn="r">
              <a:defRPr sz="600">
                <a:solidFill>
                  <a:srgbClr val="FF0000"/>
                </a:solidFill>
              </a:defRPr>
            </a:lvl1pPr>
          </a:lstStyle>
          <a:p>
            <a:fld id="{AD816501-AAE5-214E-B100-00C3DC5F5E3F}" type="slidenum">
              <a:rPr lang="en-US" smtClean="0"/>
              <a:pPr/>
              <a:t>‹#›</a:t>
            </a:fld>
            <a:endParaRPr lang="en-US"/>
          </a:p>
        </p:txBody>
      </p:sp>
    </p:spTree>
    <p:extLst>
      <p:ext uri="{BB962C8B-B14F-4D97-AF65-F5344CB8AC3E}">
        <p14:creationId xmlns:p14="http://schemas.microsoft.com/office/powerpoint/2010/main" val="3710334407"/>
      </p:ext>
    </p:extLst>
  </p:cSld>
  <p:clrMapOvr>
    <a:masterClrMapping/>
  </p:clrMapOvr>
  <p:transition>
    <p:fade/>
  </p:transition>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tags" Target="../tags/tag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slideLayout" Target="../slideLayouts/slideLayout57.xml"/><Relationship Id="rId47" Type="http://schemas.openxmlformats.org/officeDocument/2006/relationships/tags" Target="../tags/tag15.xml"/><Relationship Id="rId50" Type="http://schemas.openxmlformats.org/officeDocument/2006/relationships/image" Target="../media/image6.emf"/><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9" Type="http://schemas.openxmlformats.org/officeDocument/2006/relationships/slideLayout" Target="../slideLayouts/slideLayout44.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45" Type="http://schemas.openxmlformats.org/officeDocument/2006/relationships/theme" Target="../theme/theme3.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49" Type="http://schemas.openxmlformats.org/officeDocument/2006/relationships/oleObject" Target="../embeddings/oleObject4.bin"/><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 Id="rId48" Type="http://schemas.openxmlformats.org/officeDocument/2006/relationships/tags" Target="../tags/tag16.xml"/><Relationship Id="rId8" Type="http://schemas.openxmlformats.org/officeDocument/2006/relationships/slideLayout" Target="../slideLayouts/slideLayout23.xml"/><Relationship Id="rId51" Type="http://schemas.openxmlformats.org/officeDocument/2006/relationships/image" Target="../media/image2.png"/><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tags" Target="../tags/tag14.xml"/><Relationship Id="rId20" Type="http://schemas.openxmlformats.org/officeDocument/2006/relationships/slideLayout" Target="../slideLayouts/slideLayout35.xml"/><Relationship Id="rId41" Type="http://schemas.openxmlformats.org/officeDocument/2006/relationships/slideLayout" Target="../slideLayouts/slideLayout56.xml"/><Relationship Id="rId1" Type="http://schemas.openxmlformats.org/officeDocument/2006/relationships/slideLayout" Target="../slideLayouts/slideLayout16.xml"/><Relationship Id="rId6"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slideLayout" Target="../slideLayouts/slideLayout98.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theme" Target="../theme/theme4.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41" Type="http://schemas.openxmlformats.org/officeDocument/2006/relationships/slideLayout" Target="../slideLayouts/slideLayout100.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slideLayout" Target="../slideLayouts/slideLayout99.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43" Type="http://schemas.openxmlformats.org/officeDocument/2006/relationships/image" Target="../media/image9.png"/><Relationship Id="rId8" Type="http://schemas.openxmlformats.org/officeDocument/2006/relationships/slideLayout" Target="../slideLayouts/slideLayout67.xml"/><Relationship Id="rId3" Type="http://schemas.openxmlformats.org/officeDocument/2006/relationships/slideLayout" Target="../slideLayouts/slideLayout62.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tags" Target="../tags/tag108.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tags" Target="../tags/tag10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tags" Target="../tags/tag106.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tags" Target="../tags/tag105.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theme" Target="../theme/theme5.xml"/><Relationship Id="rId27" Type="http://schemas.openxmlformats.org/officeDocument/2006/relationships/tags" Target="../tags/tag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99D2003-55B7-4BDA-BB5E-F761770C5AC3}"/>
              </a:ext>
            </a:extLst>
          </p:cNvPr>
          <p:cNvGraphicFramePr>
            <a:graphicFrameLocks noChangeAspect="1"/>
          </p:cNvGraphicFramePr>
          <p:nvPr userDrawn="1">
            <p:custDataLst>
              <p:tags r:id="rId14"/>
            </p:custDataLst>
            <p:extLst>
              <p:ext uri="{D42A27DB-BD31-4B8C-83A1-F6EECF244321}">
                <p14:modId xmlns:p14="http://schemas.microsoft.com/office/powerpoint/2010/main" val="18084359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347" imgH="348" progId="TCLayout.ActiveDocument.1">
                  <p:embed/>
                </p:oleObj>
              </mc:Choice>
              <mc:Fallback>
                <p:oleObj name="think-cell Slide" r:id="rId17" imgW="347" imgH="348" progId="TCLayout.ActiveDocument.1">
                  <p:embed/>
                  <p:pic>
                    <p:nvPicPr>
                      <p:cNvPr id="5" name="Object 4" hidden="1">
                        <a:extLst>
                          <a:ext uri="{FF2B5EF4-FFF2-40B4-BE49-F238E27FC236}">
                            <a16:creationId xmlns:a16="http://schemas.microsoft.com/office/drawing/2014/main" id="{C99D2003-55B7-4BDA-BB5E-F761770C5AC3}"/>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9726B23-0309-4700-A43E-84F2364E4364}"/>
              </a:ext>
            </a:extLst>
          </p:cNvPr>
          <p:cNvSpPr/>
          <p:nvPr userDrawn="1">
            <p:custDataLst>
              <p:tags r:id="rId15"/>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1" i="0" baseline="0">
              <a:latin typeface="Grifo S"/>
              <a:ea typeface="+mj-ea"/>
              <a:cs typeface="+mj-cs"/>
              <a:sym typeface="Grifo S"/>
            </a:endParaRPr>
          </a:p>
        </p:txBody>
      </p:sp>
      <p:sp>
        <p:nvSpPr>
          <p:cNvPr id="2" name="Title Placeholder 1"/>
          <p:cNvSpPr>
            <a:spLocks noGrp="1"/>
          </p:cNvSpPr>
          <p:nvPr>
            <p:ph type="title"/>
          </p:nvPr>
        </p:nvSpPr>
        <p:spPr>
          <a:xfrm>
            <a:off x="914400" y="580644"/>
            <a:ext cx="10058400" cy="82296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923544" y="1995107"/>
            <a:ext cx="10058400" cy="414219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B70CAE4-9BE4-5A4C-BE44-FE1E5D6AA29A}"/>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14400" y="6324600"/>
            <a:ext cx="873647" cy="117087"/>
          </a:xfrm>
          <a:prstGeom prst="rect">
            <a:avLst/>
          </a:prstGeom>
        </p:spPr>
      </p:pic>
      <p:sp>
        <p:nvSpPr>
          <p:cNvPr id="11" name="TextBox 10">
            <a:extLst>
              <a:ext uri="{FF2B5EF4-FFF2-40B4-BE49-F238E27FC236}">
                <a16:creationId xmlns:a16="http://schemas.microsoft.com/office/drawing/2014/main" id="{40A32DF8-7F86-EF49-BCC1-124A849D7BA5}"/>
              </a:ext>
            </a:extLst>
          </p:cNvPr>
          <p:cNvSpPr txBox="1"/>
          <p:nvPr userDrawn="1">
            <p:custDataLst>
              <p:tags r:id="rId16"/>
            </p:custDataLst>
          </p:nvPr>
        </p:nvSpPr>
        <p:spPr>
          <a:xfrm>
            <a:off x="10944225" y="6305550"/>
            <a:ext cx="33337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algn="r">
              <a:lnSpc>
                <a:spcPct val="100000"/>
              </a:lnSpc>
              <a:defRPr sz="1100">
                <a:solidFill>
                  <a:schemeClr val="accent1"/>
                </a:solidFill>
                <a:latin typeface="Arial" pitchFamily="34" charset="0"/>
                <a:cs typeface="Arial" pitchFamily="34" charset="0"/>
              </a:defRPr>
            </a:lvl1pPr>
          </a:lstStyle>
          <a:p>
            <a:pPr lvl="0"/>
            <a:fld id="{674AE3D8-ADA0-447B-9E8F-F53DD9427628}" type="slidenum">
              <a:rPr lang="en-GB" sz="1000" b="0" i="0" smtClean="0">
                <a:solidFill>
                  <a:schemeClr val="bg2"/>
                </a:solidFill>
                <a:latin typeface="Mute Regular" pitchFamily="2" charset="77"/>
                <a:cs typeface="Calibri" panose="020F0502020204030204" pitchFamily="34" charset="0"/>
              </a:rPr>
              <a:pPr lvl="0"/>
              <a:t>‹#›</a:t>
            </a:fld>
            <a:endParaRPr lang="en-GB" sz="1000" b="0" i="0">
              <a:solidFill>
                <a:schemeClr val="bg2"/>
              </a:solidFill>
              <a:latin typeface="Mute Regular" pitchFamily="2" charset="77"/>
              <a:cs typeface="Calibri" panose="020F0502020204030204" pitchFamily="34" charset="0"/>
            </a:endParaRPr>
          </a:p>
        </p:txBody>
      </p:sp>
      <p:sp>
        <p:nvSpPr>
          <p:cNvPr id="6" name="Text Placeholder 3">
            <a:extLst>
              <a:ext uri="{FF2B5EF4-FFF2-40B4-BE49-F238E27FC236}">
                <a16:creationId xmlns:a16="http://schemas.microsoft.com/office/drawing/2014/main" id="{E4B57CF6-C8F2-A743-AF03-583D277FCEDF}"/>
              </a:ext>
            </a:extLst>
          </p:cNvPr>
          <p:cNvSpPr txBox="1">
            <a:spLocks/>
          </p:cNvSpPr>
          <p:nvPr userDrawn="1"/>
        </p:nvSpPr>
        <p:spPr>
          <a:xfrm>
            <a:off x="6096000" y="6332681"/>
            <a:ext cx="3886200" cy="3017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lang="en-US" sz="600" b="0" kern="1200" baseline="0" dirty="0">
                <a:solidFill>
                  <a:schemeClr val="bg2"/>
                </a:solidFill>
                <a:latin typeface="+mn-lt"/>
                <a:ea typeface="+mn-ea"/>
                <a:cs typeface="Calibri" panose="020F0502020204030204" pitchFamily="34" charset="0"/>
              </a:defRPr>
            </a:lvl1pPr>
            <a:lvl2pPr marL="171450" indent="-165100"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2pPr>
            <a:lvl3pPr marL="630238" indent="-171450" algn="l" defTabSz="914400" rtl="0" eaLnBrk="1" latinLnBrk="0" hangingPunct="1">
              <a:lnSpc>
                <a:spcPct val="100000"/>
              </a:lnSpc>
              <a:spcBef>
                <a:spcPts val="0"/>
              </a:spcBef>
              <a:buFont typeface="System Font Regular"/>
              <a:buChar char="-"/>
              <a:tabLst/>
              <a:defRPr sz="2000" kern="1200">
                <a:solidFill>
                  <a:schemeClr val="tx1"/>
                </a:solidFill>
                <a:latin typeface="+mn-lt"/>
                <a:ea typeface="+mn-ea"/>
                <a:cs typeface="+mn-cs"/>
              </a:defRPr>
            </a:lvl3pPr>
            <a:lvl4pPr marL="1090613" indent="-173038"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4pPr>
            <a:lvl5pPr marL="1543050" indent="-171450"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1000"/>
              </a:spcBef>
            </a:pPr>
            <a:r>
              <a:rPr lang="en-US" dirty="0"/>
              <a:t>Copyright 2020 Mercer LLC. All rights reserved.</a:t>
            </a:r>
          </a:p>
        </p:txBody>
      </p:sp>
    </p:spTree>
    <p:extLst>
      <p:ext uri="{BB962C8B-B14F-4D97-AF65-F5344CB8AC3E}">
        <p14:creationId xmlns:p14="http://schemas.microsoft.com/office/powerpoint/2010/main" val="2723245049"/>
      </p:ext>
    </p:extLst>
  </p:cSld>
  <p:clrMap bg1="lt1" tx1="dk1" bg2="lt2" tx2="dk2" accent1="accent1" accent2="accent2" accent3="accent3" accent4="accent4" accent5="accent5" accent6="accent6" hlink="hlink" folHlink="folHlink"/>
  <p:sldLayoutIdLst>
    <p:sldLayoutId id="2147483690" r:id="rId1"/>
    <p:sldLayoutId id="2147483693" r:id="rId2"/>
    <p:sldLayoutId id="2147483704" r:id="rId3"/>
    <p:sldLayoutId id="2147483722" r:id="rId4"/>
    <p:sldLayoutId id="2147483723" r:id="rId5"/>
    <p:sldLayoutId id="2147483726" r:id="rId6"/>
    <p:sldLayoutId id="2147483774" r:id="rId7"/>
    <p:sldLayoutId id="2147483775" r:id="rId8"/>
    <p:sldLayoutId id="2147483776" r:id="rId9"/>
    <p:sldLayoutId id="2147483777" r:id="rId10"/>
    <p:sldLayoutId id="2147483822" r:id="rId11"/>
    <p:sldLayoutId id="2147483823" r:id="rId12"/>
  </p:sldLayoutIdLst>
  <p:hf sldNum="0" hdr="0" dt="0"/>
  <p:txStyles>
    <p:titleStyle>
      <a:lvl1pPr algn="l" defTabSz="914400" rtl="0" eaLnBrk="1" latinLnBrk="0" hangingPunct="1">
        <a:lnSpc>
          <a:spcPts val="286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171450" indent="-165100"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2pPr>
      <a:lvl3pPr marL="630238" indent="-171450" algn="l" defTabSz="914400" rtl="0" eaLnBrk="1" latinLnBrk="0" hangingPunct="1">
        <a:lnSpc>
          <a:spcPct val="100000"/>
        </a:lnSpc>
        <a:spcBef>
          <a:spcPts val="0"/>
        </a:spcBef>
        <a:buFont typeface="System Font Regular"/>
        <a:buChar char="-"/>
        <a:tabLst/>
        <a:defRPr sz="2000" kern="1200">
          <a:solidFill>
            <a:schemeClr val="tx1"/>
          </a:solidFill>
          <a:latin typeface="+mn-lt"/>
          <a:ea typeface="+mn-ea"/>
          <a:cs typeface="+mn-cs"/>
        </a:defRPr>
      </a:lvl3pPr>
      <a:lvl4pPr marL="1090613" indent="-173038"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4pPr>
      <a:lvl5pPr marL="1543050" indent="-171450"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576">
          <p15:clr>
            <a:srgbClr val="F26B43"/>
          </p15:clr>
        </p15:guide>
        <p15:guide id="3" pos="1649">
          <p15:clr>
            <a:srgbClr val="F26B43"/>
          </p15:clr>
        </p15:guide>
        <p15:guide id="4" pos="2739">
          <p15:clr>
            <a:srgbClr val="F26B43"/>
          </p15:clr>
        </p15:guide>
        <p15:guide id="5" pos="3840">
          <p15:clr>
            <a:srgbClr val="F26B43"/>
          </p15:clr>
        </p15:guide>
        <p15:guide id="6" pos="4896">
          <p15:clr>
            <a:srgbClr val="F26B43"/>
          </p15:clr>
        </p15:guide>
        <p15:guide id="7" pos="6000">
          <p15:clr>
            <a:srgbClr val="F26B43"/>
          </p15:clr>
        </p15:guide>
        <p15:guide id="8" orient="horz" pos="1560">
          <p15:clr>
            <a:srgbClr val="F26B43"/>
          </p15:clr>
        </p15:guide>
        <p15:guide id="9" orient="horz" pos="1248">
          <p15:clr>
            <a:srgbClr val="F26B43"/>
          </p15:clr>
        </p15:guide>
        <p15:guide id="11" orient="horz" pos="360">
          <p15:clr>
            <a:srgbClr val="F26B43"/>
          </p15:clr>
        </p15:guide>
        <p15:guide id="12" pos="7104">
          <p15:clr>
            <a:srgbClr val="F26B43"/>
          </p15:clr>
        </p15:guide>
        <p15:guide id="13" orient="horz" pos="2760">
          <p15:clr>
            <a:srgbClr val="F26B43"/>
          </p15:clr>
        </p15:guide>
        <p15:guide id="14" orient="horz" pos="3384">
          <p15:clr>
            <a:srgbClr val="F26B43"/>
          </p15:clr>
        </p15:guide>
        <p15:guide id="15" orient="horz" pos="3984">
          <p15:clr>
            <a:srgbClr val="F26B43"/>
          </p15:clr>
        </p15:guide>
        <p15:guide id="16" orient="horz" pos="960">
          <p15:clr>
            <a:srgbClr val="F26B43"/>
          </p15:clr>
        </p15:guide>
        <p15:guide id="17" orient="horz" pos="30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80644"/>
            <a:ext cx="10058400" cy="822960"/>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923544" y="1995107"/>
            <a:ext cx="10058400" cy="414219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CB70CAE4-9BE4-5A4C-BE44-FE1E5D6AA29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0" y="6324600"/>
            <a:ext cx="873647" cy="117087"/>
          </a:xfrm>
          <a:prstGeom prst="rect">
            <a:avLst/>
          </a:prstGeom>
        </p:spPr>
      </p:pic>
      <p:sp>
        <p:nvSpPr>
          <p:cNvPr id="11" name="TextBox 10">
            <a:extLst>
              <a:ext uri="{FF2B5EF4-FFF2-40B4-BE49-F238E27FC236}">
                <a16:creationId xmlns:a16="http://schemas.microsoft.com/office/drawing/2014/main" id="{40A32DF8-7F86-EF49-BCC1-124A849D7BA5}"/>
              </a:ext>
            </a:extLst>
          </p:cNvPr>
          <p:cNvSpPr txBox="1"/>
          <p:nvPr userDrawn="1">
            <p:custDataLst>
              <p:tags r:id="rId5"/>
            </p:custDataLst>
          </p:nvPr>
        </p:nvSpPr>
        <p:spPr>
          <a:xfrm>
            <a:off x="10944225" y="6305550"/>
            <a:ext cx="33337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algn="r">
              <a:lnSpc>
                <a:spcPct val="100000"/>
              </a:lnSpc>
              <a:defRPr sz="1100">
                <a:solidFill>
                  <a:schemeClr val="accent1"/>
                </a:solidFill>
                <a:latin typeface="Arial" pitchFamily="34" charset="0"/>
                <a:cs typeface="Arial" pitchFamily="34" charset="0"/>
              </a:defRPr>
            </a:lvl1pPr>
          </a:lstStyle>
          <a:p>
            <a:pPr lvl="0"/>
            <a:fld id="{674AE3D8-ADA0-447B-9E8F-F53DD9427628}" type="slidenum">
              <a:rPr lang="en-GB" sz="1000" b="0" i="0" smtClean="0">
                <a:solidFill>
                  <a:schemeClr val="bg2"/>
                </a:solidFill>
                <a:latin typeface="Mute Regular" pitchFamily="2" charset="77"/>
                <a:cs typeface="Calibri" panose="020F0502020204030204" pitchFamily="34" charset="0"/>
              </a:rPr>
              <a:pPr lvl="0"/>
              <a:t>‹#›</a:t>
            </a:fld>
            <a:endParaRPr lang="en-GB" sz="1000" b="0" i="0" dirty="0">
              <a:solidFill>
                <a:schemeClr val="bg2"/>
              </a:solidFill>
              <a:latin typeface="Mute Regular" pitchFamily="2" charset="77"/>
              <a:cs typeface="Calibri" panose="020F0502020204030204" pitchFamily="34" charset="0"/>
            </a:endParaRPr>
          </a:p>
        </p:txBody>
      </p:sp>
      <p:sp>
        <p:nvSpPr>
          <p:cNvPr id="6" name="Text Placeholder 3">
            <a:extLst>
              <a:ext uri="{FF2B5EF4-FFF2-40B4-BE49-F238E27FC236}">
                <a16:creationId xmlns:a16="http://schemas.microsoft.com/office/drawing/2014/main" id="{A448FB04-7B91-FE40-89B6-DE7EE8CED2C0}"/>
              </a:ext>
            </a:extLst>
          </p:cNvPr>
          <p:cNvSpPr txBox="1">
            <a:spLocks/>
          </p:cNvSpPr>
          <p:nvPr userDrawn="1"/>
        </p:nvSpPr>
        <p:spPr>
          <a:xfrm>
            <a:off x="6096000" y="6332681"/>
            <a:ext cx="3886200" cy="3017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lang="en-US" sz="600" b="0" kern="1200" baseline="0" dirty="0">
                <a:solidFill>
                  <a:schemeClr val="bg2"/>
                </a:solidFill>
                <a:latin typeface="+mn-lt"/>
                <a:ea typeface="+mn-ea"/>
                <a:cs typeface="Calibri" panose="020F0502020204030204" pitchFamily="34" charset="0"/>
              </a:defRPr>
            </a:lvl1pPr>
            <a:lvl2pPr marL="171450" indent="-165100"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2pPr>
            <a:lvl3pPr marL="630238" indent="-171450" algn="l" defTabSz="914400" rtl="0" eaLnBrk="1" latinLnBrk="0" hangingPunct="1">
              <a:lnSpc>
                <a:spcPct val="100000"/>
              </a:lnSpc>
              <a:spcBef>
                <a:spcPts val="0"/>
              </a:spcBef>
              <a:buFont typeface="System Font Regular"/>
              <a:buChar char="-"/>
              <a:tabLst/>
              <a:defRPr sz="2000" kern="1200">
                <a:solidFill>
                  <a:schemeClr val="tx1"/>
                </a:solidFill>
                <a:latin typeface="+mn-lt"/>
                <a:ea typeface="+mn-ea"/>
                <a:cs typeface="+mn-cs"/>
              </a:defRPr>
            </a:lvl3pPr>
            <a:lvl4pPr marL="1090613" indent="-173038"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4pPr>
            <a:lvl5pPr marL="1543050" indent="-171450"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1000"/>
              </a:spcBef>
            </a:pPr>
            <a:r>
              <a:rPr lang="en-US"/>
              <a:t>Copyright 2019 Mercer LLC. All rights reserved.</a:t>
            </a:r>
          </a:p>
        </p:txBody>
      </p:sp>
    </p:spTree>
    <p:extLst>
      <p:ext uri="{BB962C8B-B14F-4D97-AF65-F5344CB8AC3E}">
        <p14:creationId xmlns:p14="http://schemas.microsoft.com/office/powerpoint/2010/main" val="236429024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Lst>
  <p:hf sldNum="0" hdr="0" dt="0"/>
  <p:txStyles>
    <p:titleStyle>
      <a:lvl1pPr algn="l" defTabSz="914400" rtl="0" eaLnBrk="1" latinLnBrk="0" hangingPunct="1">
        <a:lnSpc>
          <a:spcPts val="286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171450" indent="-165100"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2pPr>
      <a:lvl3pPr marL="630238" indent="-171450" algn="l" defTabSz="914400" rtl="0" eaLnBrk="1" latinLnBrk="0" hangingPunct="1">
        <a:lnSpc>
          <a:spcPct val="100000"/>
        </a:lnSpc>
        <a:spcBef>
          <a:spcPts val="0"/>
        </a:spcBef>
        <a:buFont typeface="System Font Regular"/>
        <a:buChar char="-"/>
        <a:tabLst/>
        <a:defRPr sz="2000" kern="1200">
          <a:solidFill>
            <a:schemeClr val="tx1"/>
          </a:solidFill>
          <a:latin typeface="+mn-lt"/>
          <a:ea typeface="+mn-ea"/>
          <a:cs typeface="+mn-cs"/>
        </a:defRPr>
      </a:lvl3pPr>
      <a:lvl4pPr marL="1090613" indent="-173038"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4pPr>
      <a:lvl5pPr marL="1543050" indent="-171450"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576">
          <p15:clr>
            <a:srgbClr val="F26B43"/>
          </p15:clr>
        </p15:guide>
        <p15:guide id="3" pos="1649">
          <p15:clr>
            <a:srgbClr val="F26B43"/>
          </p15:clr>
        </p15:guide>
        <p15:guide id="4" pos="2739">
          <p15:clr>
            <a:srgbClr val="F26B43"/>
          </p15:clr>
        </p15:guide>
        <p15:guide id="5" pos="3840">
          <p15:clr>
            <a:srgbClr val="F26B43"/>
          </p15:clr>
        </p15:guide>
        <p15:guide id="6" pos="4896">
          <p15:clr>
            <a:srgbClr val="F26B43"/>
          </p15:clr>
        </p15:guide>
        <p15:guide id="7" pos="6000">
          <p15:clr>
            <a:srgbClr val="F26B43"/>
          </p15:clr>
        </p15:guide>
        <p15:guide id="8" orient="horz" pos="1560">
          <p15:clr>
            <a:srgbClr val="F26B43"/>
          </p15:clr>
        </p15:guide>
        <p15:guide id="9" orient="horz" pos="1248">
          <p15:clr>
            <a:srgbClr val="F26B43"/>
          </p15:clr>
        </p15:guide>
        <p15:guide id="11" orient="horz" pos="360">
          <p15:clr>
            <a:srgbClr val="F26B43"/>
          </p15:clr>
        </p15:guide>
        <p15:guide id="12" pos="7104">
          <p15:clr>
            <a:srgbClr val="F26B43"/>
          </p15:clr>
        </p15:guide>
        <p15:guide id="13" orient="horz" pos="2760">
          <p15:clr>
            <a:srgbClr val="F26B43"/>
          </p15:clr>
        </p15:guide>
        <p15:guide id="14" orient="horz" pos="3384">
          <p15:clr>
            <a:srgbClr val="F26B43"/>
          </p15:clr>
        </p15:guide>
        <p15:guide id="15" orient="horz" pos="3984">
          <p15:clr>
            <a:srgbClr val="F26B43"/>
          </p15:clr>
        </p15:guide>
        <p15:guide id="16" orient="horz" pos="960">
          <p15:clr>
            <a:srgbClr val="F26B43"/>
          </p15:clr>
        </p15:guide>
        <p15:guide id="17" orient="horz" pos="307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ED582A5-C7D1-4681-B8B6-2628F52C1E0E}"/>
              </a:ext>
            </a:extLst>
          </p:cNvPr>
          <p:cNvGraphicFramePr>
            <a:graphicFrameLocks noChangeAspect="1"/>
          </p:cNvGraphicFramePr>
          <p:nvPr>
            <p:custDataLst>
              <p:tags r:id="rId4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9" imgW="395" imgH="396" progId="TCLayout.ActiveDocument.1">
                  <p:embed/>
                </p:oleObj>
              </mc:Choice>
              <mc:Fallback>
                <p:oleObj name="think-cell Folie" r:id="rId49" imgW="395" imgH="396" progId="TCLayout.ActiveDocument.1">
                  <p:embed/>
                  <p:pic>
                    <p:nvPicPr>
                      <p:cNvPr id="5" name="Objekt 4" hidden="1">
                        <a:extLst>
                          <a:ext uri="{FF2B5EF4-FFF2-40B4-BE49-F238E27FC236}">
                            <a16:creationId xmlns:a16="http://schemas.microsoft.com/office/drawing/2014/main" id="{EED582A5-C7D1-4681-B8B6-2628F52C1E0E}"/>
                          </a:ext>
                        </a:extLst>
                      </p:cNvPr>
                      <p:cNvPicPr/>
                      <p:nvPr/>
                    </p:nvPicPr>
                    <p:blipFill>
                      <a:blip r:embed="rId50"/>
                      <a:stretch>
                        <a:fillRect/>
                      </a:stretch>
                    </p:blipFill>
                    <p:spPr>
                      <a:xfrm>
                        <a:off x="1588" y="1588"/>
                        <a:ext cx="1588" cy="1588"/>
                      </a:xfrm>
                      <a:prstGeom prst="rect">
                        <a:avLst/>
                      </a:prstGeom>
                    </p:spPr>
                  </p:pic>
                </p:oleObj>
              </mc:Fallback>
            </mc:AlternateContent>
          </a:graphicData>
        </a:graphic>
      </p:graphicFrame>
      <p:sp>
        <p:nvSpPr>
          <p:cNvPr id="4" name="Rechteck 3" hidden="1">
            <a:extLst>
              <a:ext uri="{FF2B5EF4-FFF2-40B4-BE49-F238E27FC236}">
                <a16:creationId xmlns:a16="http://schemas.microsoft.com/office/drawing/2014/main" id="{5C0222E3-0E65-4F8C-8F0B-01802BDF8033}"/>
              </a:ext>
            </a:extLst>
          </p:cNvPr>
          <p:cNvSpPr/>
          <p:nvPr>
            <p:custDataLst>
              <p:tags r:id="rId47"/>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800" b="1" i="0" baseline="0" dirty="0">
              <a:latin typeface="Grifo S" panose="02050803090505060204" pitchFamily="18" charset="0"/>
              <a:ea typeface="+mj-ea"/>
              <a:cs typeface="+mj-cs"/>
              <a:sym typeface="Grifo S" panose="02050803090505060204" pitchFamily="18" charset="0"/>
            </a:endParaRPr>
          </a:p>
        </p:txBody>
      </p:sp>
      <p:sp>
        <p:nvSpPr>
          <p:cNvPr id="2" name="Title Placeholder 1"/>
          <p:cNvSpPr>
            <a:spLocks noGrp="1"/>
          </p:cNvSpPr>
          <p:nvPr>
            <p:ph type="title"/>
          </p:nvPr>
        </p:nvSpPr>
        <p:spPr>
          <a:xfrm>
            <a:off x="914400" y="580644"/>
            <a:ext cx="10058400" cy="82296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923544" y="1995107"/>
            <a:ext cx="10058400" cy="414219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B70CAE4-9BE4-5A4C-BE44-FE1E5D6AA29A}"/>
              </a:ext>
            </a:extLst>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914400" y="6324600"/>
            <a:ext cx="873647" cy="117087"/>
          </a:xfrm>
          <a:prstGeom prst="rect">
            <a:avLst/>
          </a:prstGeom>
        </p:spPr>
      </p:pic>
      <p:sp>
        <p:nvSpPr>
          <p:cNvPr id="11" name="TextBox 10">
            <a:extLst>
              <a:ext uri="{FF2B5EF4-FFF2-40B4-BE49-F238E27FC236}">
                <a16:creationId xmlns:a16="http://schemas.microsoft.com/office/drawing/2014/main" id="{40A32DF8-7F86-EF49-BCC1-124A849D7BA5}"/>
              </a:ext>
            </a:extLst>
          </p:cNvPr>
          <p:cNvSpPr txBox="1"/>
          <p:nvPr>
            <p:custDataLst>
              <p:tags r:id="rId48"/>
            </p:custDataLst>
          </p:nvPr>
        </p:nvSpPr>
        <p:spPr>
          <a:xfrm>
            <a:off x="10944225" y="6305550"/>
            <a:ext cx="33337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defPPr>
              <a:defRPr lang="en-US"/>
            </a:defPPr>
            <a:lvl1pPr algn="r">
              <a:lnSpc>
                <a:spcPct val="100000"/>
              </a:lnSpc>
              <a:defRPr sz="1100">
                <a:solidFill>
                  <a:schemeClr val="accent1"/>
                </a:solidFill>
                <a:latin typeface="Arial" pitchFamily="34" charset="0"/>
                <a:cs typeface="Arial" pitchFamily="34" charset="0"/>
              </a:defRPr>
            </a:lvl1pPr>
          </a:lstStyle>
          <a:p>
            <a:pPr lvl="0"/>
            <a:fld id="{674AE3D8-ADA0-447B-9E8F-F53DD9427628}" type="slidenum">
              <a:rPr lang="en-US" sz="1000" b="0" i="0" smtClean="0">
                <a:solidFill>
                  <a:schemeClr val="bg2"/>
                </a:solidFill>
                <a:latin typeface="Mute Regular" pitchFamily="2" charset="77"/>
                <a:cs typeface="Calibri" panose="020F0502020204030204" pitchFamily="34" charset="0"/>
              </a:rPr>
              <a:pPr lvl="0"/>
              <a:t>‹#›</a:t>
            </a:fld>
            <a:endParaRPr lang="en-US" sz="1000" b="0" i="0" dirty="0">
              <a:solidFill>
                <a:schemeClr val="bg2"/>
              </a:solidFill>
              <a:latin typeface="Mute Regular" pitchFamily="2" charset="77"/>
              <a:cs typeface="Calibri" panose="020F0502020204030204" pitchFamily="34" charset="0"/>
            </a:endParaRPr>
          </a:p>
        </p:txBody>
      </p:sp>
      <p:sp>
        <p:nvSpPr>
          <p:cNvPr id="6" name="Text Placeholder 3">
            <a:extLst>
              <a:ext uri="{FF2B5EF4-FFF2-40B4-BE49-F238E27FC236}">
                <a16:creationId xmlns:a16="http://schemas.microsoft.com/office/drawing/2014/main" id="{A448FB04-7B91-FE40-89B6-DE7EE8CED2C0}"/>
              </a:ext>
            </a:extLst>
          </p:cNvPr>
          <p:cNvSpPr txBox="1">
            <a:spLocks/>
          </p:cNvSpPr>
          <p:nvPr/>
        </p:nvSpPr>
        <p:spPr>
          <a:xfrm>
            <a:off x="6096000" y="6332681"/>
            <a:ext cx="3886200" cy="3017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lang="en-US" sz="600" b="0" kern="1200" baseline="0" dirty="0">
                <a:solidFill>
                  <a:schemeClr val="bg2"/>
                </a:solidFill>
                <a:latin typeface="+mn-lt"/>
                <a:ea typeface="+mn-ea"/>
                <a:cs typeface="Calibri" panose="020F0502020204030204" pitchFamily="34" charset="0"/>
              </a:defRPr>
            </a:lvl1pPr>
            <a:lvl2pPr marL="171450" indent="-165100"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2pPr>
            <a:lvl3pPr marL="630238" indent="-171450" algn="l" defTabSz="914400" rtl="0" eaLnBrk="1" latinLnBrk="0" hangingPunct="1">
              <a:lnSpc>
                <a:spcPct val="100000"/>
              </a:lnSpc>
              <a:spcBef>
                <a:spcPts val="0"/>
              </a:spcBef>
              <a:buFont typeface="System Font Regular"/>
              <a:buChar char="-"/>
              <a:tabLst/>
              <a:defRPr sz="2000" kern="1200">
                <a:solidFill>
                  <a:schemeClr val="tx1"/>
                </a:solidFill>
                <a:latin typeface="+mn-lt"/>
                <a:ea typeface="+mn-ea"/>
                <a:cs typeface="+mn-cs"/>
              </a:defRPr>
            </a:lvl3pPr>
            <a:lvl4pPr marL="1090613" indent="-173038"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4pPr>
            <a:lvl5pPr marL="1543050" indent="-171450"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1000"/>
              </a:spcBef>
            </a:pPr>
            <a:r>
              <a:rPr lang="en-US" dirty="0"/>
              <a:t>Copyright 2020 Mercer. All rights reserved.</a:t>
            </a:r>
          </a:p>
        </p:txBody>
      </p:sp>
    </p:spTree>
    <p:extLst>
      <p:ext uri="{BB962C8B-B14F-4D97-AF65-F5344CB8AC3E}">
        <p14:creationId xmlns:p14="http://schemas.microsoft.com/office/powerpoint/2010/main" val="371905520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 id="2147483813" r:id="rId35"/>
    <p:sldLayoutId id="2147483814" r:id="rId36"/>
    <p:sldLayoutId id="2147483815" r:id="rId37"/>
    <p:sldLayoutId id="2147483816" r:id="rId38"/>
    <p:sldLayoutId id="2147483817" r:id="rId39"/>
    <p:sldLayoutId id="2147483818" r:id="rId40"/>
    <p:sldLayoutId id="2147483819" r:id="rId41"/>
    <p:sldLayoutId id="2147483820" r:id="rId42"/>
    <p:sldLayoutId id="2147483821" r:id="rId43"/>
    <p:sldLayoutId id="2147483824" r:id="rId44"/>
  </p:sldLayoutIdLst>
  <p:hf sldNum="0" hdr="0" dt="0"/>
  <p:txStyles>
    <p:titleStyle>
      <a:lvl1pPr algn="l" defTabSz="914400" rtl="0" eaLnBrk="1" latinLnBrk="0" hangingPunct="1">
        <a:lnSpc>
          <a:spcPts val="286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171450" indent="-165100"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2pPr>
      <a:lvl3pPr marL="630238" indent="-171450" algn="l" defTabSz="914400" rtl="0" eaLnBrk="1" latinLnBrk="0" hangingPunct="1">
        <a:lnSpc>
          <a:spcPct val="100000"/>
        </a:lnSpc>
        <a:spcBef>
          <a:spcPts val="0"/>
        </a:spcBef>
        <a:buFont typeface="System Font Regular"/>
        <a:buChar char="-"/>
        <a:tabLst/>
        <a:defRPr sz="2000" kern="1200">
          <a:solidFill>
            <a:schemeClr val="tx1"/>
          </a:solidFill>
          <a:latin typeface="+mn-lt"/>
          <a:ea typeface="+mn-ea"/>
          <a:cs typeface="+mn-cs"/>
        </a:defRPr>
      </a:lvl3pPr>
      <a:lvl4pPr marL="1090613" indent="-173038"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4pPr>
      <a:lvl5pPr marL="1543050" indent="-171450"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76">
          <p15:clr>
            <a:srgbClr val="F26B43"/>
          </p15:clr>
        </p15:guide>
        <p15:guide id="9" orient="horz" pos="1253">
          <p15:clr>
            <a:srgbClr val="F26B43"/>
          </p15:clr>
        </p15:guide>
        <p15:guide id="11" orient="horz" pos="360">
          <p15:clr>
            <a:srgbClr val="F26B43"/>
          </p15:clr>
        </p15:guide>
        <p15:guide id="12" pos="7106">
          <p15:clr>
            <a:srgbClr val="F26B43"/>
          </p15:clr>
        </p15:guide>
        <p15:guide id="15" orient="horz" pos="386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20" name="Rectangle 2"/>
          <p:cNvSpPr>
            <a:spLocks noGrp="1" noChangeArrowheads="1"/>
          </p:cNvSpPr>
          <p:nvPr>
            <p:ph type="body" idx="1"/>
          </p:nvPr>
        </p:nvSpPr>
        <p:spPr bwMode="auto">
          <a:xfrm>
            <a:off x="605367" y="1713179"/>
            <a:ext cx="10981267" cy="4379647"/>
          </a:xfrm>
          <a:prstGeom prst="rect">
            <a:avLst/>
          </a:prstGeom>
          <a:noFill/>
          <a:ln w="12700">
            <a:noFill/>
            <a:miter lim="800000"/>
            <a:headEnd/>
            <a:tailEnd/>
          </a:ln>
        </p:spPr>
        <p:txBody>
          <a:bodyPr vert="horz" wrap="square" lIns="0" tIns="0" rIns="0" bIns="0" numCol="1" anchor="t" anchorCtr="0" compatLnSpc="1">
            <a:prstTxWarp prst="textNoShape">
              <a:avLst/>
            </a:prstTxWarp>
            <a:noAutofit/>
          </a:body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
        <p:nvSpPr>
          <p:cNvPr id="9219" name="Rectangle 1"/>
          <p:cNvSpPr>
            <a:spLocks noGrp="1" noChangeArrowheads="1"/>
          </p:cNvSpPr>
          <p:nvPr>
            <p:ph type="title"/>
          </p:nvPr>
        </p:nvSpPr>
        <p:spPr bwMode="auto">
          <a:xfrm>
            <a:off x="605367" y="378458"/>
            <a:ext cx="10145760" cy="461665"/>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p>
            <a:pPr lvl="0"/>
            <a:r>
              <a:rPr lang="en-US">
                <a:sym typeface="Arial" pitchFamily="-65" charset="0"/>
              </a:rPr>
              <a:t>Click to edit Master title style</a:t>
            </a:r>
          </a:p>
        </p:txBody>
      </p:sp>
      <p:sp>
        <p:nvSpPr>
          <p:cNvPr id="7" name="Slide Number Placeholder 5">
            <a:extLst>
              <a:ext uri="{FF2B5EF4-FFF2-40B4-BE49-F238E27FC236}">
                <a16:creationId xmlns:a16="http://schemas.microsoft.com/office/drawing/2014/main" id="{909E739D-BE3C-AA46-B87C-E06818EA436B}"/>
              </a:ext>
            </a:extLst>
          </p:cNvPr>
          <p:cNvSpPr>
            <a:spLocks noGrp="1"/>
          </p:cNvSpPr>
          <p:nvPr>
            <p:ph type="sldNum" sz="quarter" idx="4"/>
          </p:nvPr>
        </p:nvSpPr>
        <p:spPr>
          <a:xfrm>
            <a:off x="11643919" y="6219717"/>
            <a:ext cx="454400" cy="333375"/>
          </a:xfrm>
          <a:prstGeom prst="rect">
            <a:avLst/>
          </a:prstGeom>
        </p:spPr>
        <p:txBody>
          <a:bodyPr vert="horz" lIns="91440" tIns="45720" rIns="91440" bIns="45720" rtlCol="0" anchor="ctr"/>
          <a:lstStyle>
            <a:lvl1pPr algn="r">
              <a:defRPr sz="800">
                <a:solidFill>
                  <a:srgbClr val="C8102E"/>
                </a:solidFill>
              </a:defRPr>
            </a:lvl1pPr>
          </a:lstStyle>
          <a:p>
            <a:fld id="{AD816501-AAE5-214E-B100-00C3DC5F5E3F}" type="slidenum">
              <a:rPr lang="en-US" smtClean="0"/>
              <a:pPr/>
              <a:t>‹#›</a:t>
            </a:fld>
            <a:endParaRPr lang="en-US"/>
          </a:p>
        </p:txBody>
      </p:sp>
      <p:pic>
        <p:nvPicPr>
          <p:cNvPr id="9" name="Picture 8">
            <a:extLst>
              <a:ext uri="{FF2B5EF4-FFF2-40B4-BE49-F238E27FC236}">
                <a16:creationId xmlns:a16="http://schemas.microsoft.com/office/drawing/2014/main" id="{E37A7A02-8EF1-A442-9B19-45F45799E02D}"/>
              </a:ext>
              <a:ext uri="{C183D7F6-B498-43B3-948B-1728B52AA6E4}">
                <adec:decorative xmlns:adec="http://schemas.microsoft.com/office/drawing/2017/decorative" val="1"/>
              </a:ext>
            </a:extLst>
          </p:cNvPr>
          <p:cNvPicPr>
            <a:picLocks noChangeAspect="1"/>
          </p:cNvPicPr>
          <p:nvPr userDrawn="1"/>
        </p:nvPicPr>
        <p:blipFill>
          <a:blip r:embed="rId43" cstate="screen">
            <a:extLst>
              <a:ext uri="{28A0092B-C50C-407E-A947-70E740481C1C}">
                <a14:useLocalDpi xmlns:a14="http://schemas.microsoft.com/office/drawing/2010/main"/>
              </a:ext>
            </a:extLst>
          </a:blip>
          <a:stretch>
            <a:fillRect/>
          </a:stretch>
        </p:blipFill>
        <p:spPr>
          <a:xfrm>
            <a:off x="605367" y="6276170"/>
            <a:ext cx="1713112" cy="235171"/>
          </a:xfrm>
          <a:prstGeom prst="rect">
            <a:avLst/>
          </a:prstGeom>
        </p:spPr>
      </p:pic>
      <p:sp>
        <p:nvSpPr>
          <p:cNvPr id="6" name="TextBox 5"/>
          <p:cNvSpPr txBox="1"/>
          <p:nvPr userDrawn="1"/>
        </p:nvSpPr>
        <p:spPr>
          <a:xfrm>
            <a:off x="7456541" y="6317063"/>
            <a:ext cx="4010112" cy="308708"/>
          </a:xfrm>
          <a:prstGeom prst="rect">
            <a:avLst/>
          </a:prstGeom>
          <a:noFill/>
        </p:spPr>
        <p:txBody>
          <a:bodyPr wrap="square" lIns="0" tIns="0" rIns="0" bIns="0" rtlCol="0" anchor="t" anchorCtr="0">
            <a:noAutofit/>
          </a:bodyPr>
          <a:lstStyle/>
          <a:p>
            <a:pPr marL="0" lvl="0" indent="0" algn="r" rtl="0" eaLnBrk="1" fontAlgn="base" hangingPunct="1">
              <a:lnSpc>
                <a:spcPct val="100000"/>
              </a:lnSpc>
              <a:spcBef>
                <a:spcPts val="2160"/>
              </a:spcBef>
              <a:spcAft>
                <a:spcPct val="0"/>
              </a:spcAft>
              <a:buClr>
                <a:srgbClr val="63666A"/>
              </a:buClr>
              <a:buSzPct val="100000"/>
              <a:buFont typeface="Arial" pitchFamily="-65" charset="0"/>
              <a:buNone/>
            </a:pPr>
            <a:r>
              <a:rPr lang="en-US" sz="900" b="1">
                <a:solidFill>
                  <a:srgbClr val="595959"/>
                </a:solidFill>
                <a:latin typeface="+mn-lt"/>
                <a:ea typeface="Arial Unicode MS" pitchFamily="-65" charset="0"/>
                <a:cs typeface="Arial Unicode MS" pitchFamily="-65" charset="0"/>
                <a:sym typeface="Arial" pitchFamily="-65" charset="0"/>
              </a:rPr>
              <a:t>HUMAN RESOURCES</a:t>
            </a:r>
          </a:p>
        </p:txBody>
      </p:sp>
    </p:spTree>
    <p:extLst>
      <p:ext uri="{BB962C8B-B14F-4D97-AF65-F5344CB8AC3E}">
        <p14:creationId xmlns:p14="http://schemas.microsoft.com/office/powerpoint/2010/main" val="283908050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54" r:id="rId29"/>
    <p:sldLayoutId id="2147483855" r:id="rId30"/>
    <p:sldLayoutId id="2147483856" r:id="rId31"/>
    <p:sldLayoutId id="2147483857" r:id="rId32"/>
    <p:sldLayoutId id="2147483858" r:id="rId33"/>
    <p:sldLayoutId id="2147483859" r:id="rId34"/>
    <p:sldLayoutId id="2147483860" r:id="rId35"/>
    <p:sldLayoutId id="2147483861" r:id="rId36"/>
    <p:sldLayoutId id="2147483862" r:id="rId37"/>
    <p:sldLayoutId id="2147483863" r:id="rId38"/>
    <p:sldLayoutId id="2147483864" r:id="rId39"/>
    <p:sldLayoutId id="2147483865" r:id="rId40"/>
    <p:sldLayoutId id="2147483866" r:id="rId41"/>
  </p:sldLayoutIdLst>
  <p:transition>
    <p:fade/>
  </p:transition>
  <p:hf hdr="0" ftr="0" dt="0"/>
  <p:txStyles>
    <p:titleStyle>
      <a:lvl1pPr algn="l" rtl="0" eaLnBrk="1" fontAlgn="base" hangingPunct="1">
        <a:lnSpc>
          <a:spcPct val="100000"/>
        </a:lnSpc>
        <a:spcBef>
          <a:spcPct val="0"/>
        </a:spcBef>
        <a:spcAft>
          <a:spcPct val="0"/>
        </a:spcAft>
        <a:defRPr sz="3000" b="1">
          <a:solidFill>
            <a:schemeClr val="tx1"/>
          </a:solidFill>
          <a:latin typeface="+mj-lt"/>
          <a:ea typeface="Arial Unicode MS" pitchFamily="-65" charset="0"/>
          <a:cs typeface="Arial Unicode MS" pitchFamily="-65" charset="0"/>
          <a:sym typeface="Arial" pitchFamily="-65" charset="0"/>
        </a:defRPr>
      </a:lvl1pPr>
      <a:lvl2pPr algn="l" rtl="0" eaLnBrk="1" fontAlgn="base" hangingPunct="1">
        <a:lnSpc>
          <a:spcPts val="3360"/>
        </a:lnSpc>
        <a:spcBef>
          <a:spcPct val="0"/>
        </a:spcBef>
        <a:spcAft>
          <a:spcPct val="0"/>
        </a:spcAft>
        <a:defRPr sz="3200">
          <a:solidFill>
            <a:schemeClr val="tx2"/>
          </a:solidFill>
          <a:latin typeface="Georgia" pitchFamily="-111" charset="0"/>
          <a:ea typeface="Arial Unicode MS" pitchFamily="-65" charset="0"/>
          <a:cs typeface="Arial Unicode MS" pitchFamily="-65" charset="0"/>
          <a:sym typeface="Arial" pitchFamily="-65" charset="0"/>
        </a:defRPr>
      </a:lvl2pPr>
      <a:lvl3pPr algn="l" rtl="0" eaLnBrk="1" fontAlgn="base" hangingPunct="1">
        <a:lnSpc>
          <a:spcPts val="3360"/>
        </a:lnSpc>
        <a:spcBef>
          <a:spcPct val="0"/>
        </a:spcBef>
        <a:spcAft>
          <a:spcPct val="0"/>
        </a:spcAft>
        <a:defRPr sz="3200">
          <a:solidFill>
            <a:schemeClr val="tx2"/>
          </a:solidFill>
          <a:latin typeface="Georgia" pitchFamily="-111" charset="0"/>
          <a:ea typeface="Arial Unicode MS" pitchFamily="-65" charset="0"/>
          <a:cs typeface="Arial Unicode MS" pitchFamily="-65" charset="0"/>
          <a:sym typeface="Arial" pitchFamily="-65" charset="0"/>
        </a:defRPr>
      </a:lvl3pPr>
      <a:lvl4pPr algn="l" rtl="0" eaLnBrk="1" fontAlgn="base" hangingPunct="1">
        <a:lnSpc>
          <a:spcPts val="3360"/>
        </a:lnSpc>
        <a:spcBef>
          <a:spcPct val="0"/>
        </a:spcBef>
        <a:spcAft>
          <a:spcPct val="0"/>
        </a:spcAft>
        <a:defRPr sz="3200">
          <a:solidFill>
            <a:schemeClr val="tx2"/>
          </a:solidFill>
          <a:latin typeface="Georgia" pitchFamily="-111" charset="0"/>
          <a:ea typeface="Arial Unicode MS" pitchFamily="-65" charset="0"/>
          <a:cs typeface="Arial Unicode MS" pitchFamily="-65" charset="0"/>
          <a:sym typeface="Arial" pitchFamily="-65" charset="0"/>
        </a:defRPr>
      </a:lvl4pPr>
      <a:lvl5pPr algn="l" rtl="0" eaLnBrk="1" fontAlgn="base" hangingPunct="1">
        <a:lnSpc>
          <a:spcPts val="3360"/>
        </a:lnSpc>
        <a:spcBef>
          <a:spcPct val="0"/>
        </a:spcBef>
        <a:spcAft>
          <a:spcPct val="0"/>
        </a:spcAft>
        <a:defRPr sz="3200">
          <a:solidFill>
            <a:schemeClr val="tx2"/>
          </a:solidFill>
          <a:latin typeface="Georgia" pitchFamily="-111" charset="0"/>
          <a:ea typeface="Arial Unicode MS" pitchFamily="-65" charset="0"/>
          <a:cs typeface="Arial Unicode MS" pitchFamily="-65" charset="0"/>
          <a:sym typeface="Arial" pitchFamily="-65" charset="0"/>
        </a:defRPr>
      </a:lvl5pPr>
      <a:lvl6pPr marL="288036" algn="l" rtl="0" eaLnBrk="1" fontAlgn="base" hangingPunct="1">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6pPr>
      <a:lvl7pPr marL="576072" algn="l" rtl="0" eaLnBrk="1" fontAlgn="base" hangingPunct="1">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7pPr>
      <a:lvl8pPr marL="864108" algn="l" rtl="0" eaLnBrk="1" fontAlgn="base" hangingPunct="1">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8pPr>
      <a:lvl9pPr marL="1152144" algn="l" rtl="0" eaLnBrk="1" fontAlgn="base" hangingPunct="1">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9pPr>
    </p:titleStyle>
    <p:bodyStyle>
      <a:lvl1pPr marL="201168" indent="-237744" algn="l" rtl="0" eaLnBrk="1" fontAlgn="base" hangingPunct="1">
        <a:lnSpc>
          <a:spcPct val="100000"/>
        </a:lnSpc>
        <a:spcBef>
          <a:spcPts val="1800"/>
        </a:spcBef>
        <a:spcAft>
          <a:spcPct val="0"/>
        </a:spcAft>
        <a:buClr>
          <a:srgbClr val="63666A"/>
        </a:buClr>
        <a:buSzPct val="100000"/>
        <a:buFont typeface="Arial" pitchFamily="-65" charset="0"/>
        <a:buChar char="•"/>
        <a:defRPr sz="2500">
          <a:solidFill>
            <a:schemeClr val="tx2"/>
          </a:solidFill>
          <a:latin typeface="+mn-lt"/>
          <a:ea typeface="Arial Unicode MS" pitchFamily="-65" charset="0"/>
          <a:cs typeface="Arial Unicode MS" pitchFamily="-65" charset="0"/>
          <a:sym typeface="Arial" pitchFamily="-65" charset="0"/>
        </a:defRPr>
      </a:lvl1pPr>
      <a:lvl2pPr marL="457200" indent="-240030" algn="l" rtl="0" eaLnBrk="1" fontAlgn="base" hangingPunct="1">
        <a:lnSpc>
          <a:spcPct val="100000"/>
        </a:lnSpc>
        <a:spcBef>
          <a:spcPts val="0"/>
        </a:spcBef>
        <a:spcAft>
          <a:spcPct val="0"/>
        </a:spcAft>
        <a:buClr>
          <a:srgbClr val="63666A"/>
        </a:buClr>
        <a:buSzPct val="100000"/>
        <a:buFont typeface="Arial" pitchFamily="-65" charset="0"/>
        <a:buChar char="–"/>
        <a:defRPr sz="2000">
          <a:solidFill>
            <a:schemeClr val="tx2"/>
          </a:solidFill>
          <a:latin typeface="+mn-lt"/>
          <a:ea typeface="Arial Unicode MS" pitchFamily="-65" charset="0"/>
          <a:cs typeface="Arial Unicode MS" pitchFamily="-65" charset="0"/>
          <a:sym typeface="Arial" pitchFamily="-65" charset="0"/>
        </a:defRPr>
      </a:lvl2pPr>
      <a:lvl3pPr marL="731520" indent="-201168" algn="l" rtl="0" eaLnBrk="1" fontAlgn="base" hangingPunct="1">
        <a:lnSpc>
          <a:spcPct val="100000"/>
        </a:lnSpc>
        <a:spcBef>
          <a:spcPts val="0"/>
        </a:spcBef>
        <a:spcAft>
          <a:spcPct val="0"/>
        </a:spcAft>
        <a:buClr>
          <a:srgbClr val="63666A"/>
        </a:buClr>
        <a:buSzPct val="100000"/>
        <a:buFont typeface="Arial" pitchFamily="-65" charset="0"/>
        <a:buChar char="•"/>
        <a:defRPr sz="1800">
          <a:solidFill>
            <a:schemeClr val="tx2"/>
          </a:solidFill>
          <a:latin typeface="+mn-lt"/>
          <a:ea typeface="Arial Unicode MS" pitchFamily="-65" charset="0"/>
          <a:cs typeface="Arial Unicode MS" pitchFamily="-65" charset="0"/>
          <a:sym typeface="Arial" pitchFamily="-65" charset="0"/>
        </a:defRPr>
      </a:lvl3pPr>
      <a:lvl4pPr marL="1097280" indent="-201168" algn="l" rtl="0" eaLnBrk="1" fontAlgn="base" hangingPunct="1">
        <a:lnSpc>
          <a:spcPct val="100000"/>
        </a:lnSpc>
        <a:spcBef>
          <a:spcPts val="0"/>
        </a:spcBef>
        <a:spcAft>
          <a:spcPct val="0"/>
        </a:spcAft>
        <a:buClr>
          <a:srgbClr val="63666A"/>
        </a:buClr>
        <a:buSzPct val="100000"/>
        <a:buFont typeface="Arial" pitchFamily="-65" charset="0"/>
        <a:buChar char="–"/>
        <a:defRPr sz="1500">
          <a:solidFill>
            <a:schemeClr val="tx2"/>
          </a:solidFill>
          <a:latin typeface="+mn-lt"/>
          <a:ea typeface="Arial Unicode MS" pitchFamily="-65" charset="0"/>
          <a:cs typeface="Arial Unicode MS" pitchFamily="-65" charset="0"/>
          <a:sym typeface="Arial" pitchFamily="-65" charset="0"/>
        </a:defRPr>
      </a:lvl4pPr>
      <a:lvl5pPr marL="1487964" indent="-191135" algn="l" rtl="0" eaLnBrk="1" fontAlgn="base" hangingPunct="1">
        <a:lnSpc>
          <a:spcPct val="100000"/>
        </a:lnSpc>
        <a:spcBef>
          <a:spcPts val="0"/>
        </a:spcBef>
        <a:spcAft>
          <a:spcPct val="0"/>
        </a:spcAft>
        <a:buClr>
          <a:srgbClr val="63666A"/>
        </a:buClr>
        <a:buSzPct val="100000"/>
        <a:buFont typeface="Arial" pitchFamily="-65" charset="0"/>
        <a:buChar char="»"/>
        <a:defRPr sz="1300">
          <a:solidFill>
            <a:schemeClr val="tx2"/>
          </a:solidFill>
          <a:latin typeface="+mn-lt"/>
          <a:ea typeface="Arial Unicode MS" pitchFamily="-65" charset="0"/>
          <a:cs typeface="Arial Unicode MS" pitchFamily="-65" charset="0"/>
          <a:sym typeface="Arial" pitchFamily="-65" charset="0"/>
        </a:defRPr>
      </a:lvl5pPr>
      <a:lvl6pPr marL="1776223"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6pPr>
      <a:lvl7pPr marL="2064259"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7pPr>
      <a:lvl8pPr marL="2352295"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8pPr>
      <a:lvl9pPr marL="2640331"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9pPr>
    </p:bodyStyle>
    <p:otherStyle>
      <a:defPPr>
        <a:defRPr lang="en-US"/>
      </a:defPPr>
      <a:lvl1pPr marL="0" algn="l" defTabSz="288036" rtl="0" eaLnBrk="1" latinLnBrk="0" hangingPunct="1">
        <a:defRPr sz="1100" kern="1200">
          <a:solidFill>
            <a:schemeClr val="tx1"/>
          </a:solidFill>
          <a:latin typeface="+mn-lt"/>
          <a:ea typeface="+mn-ea"/>
          <a:cs typeface="+mn-cs"/>
        </a:defRPr>
      </a:lvl1pPr>
      <a:lvl2pPr marL="288036" algn="l" defTabSz="288036" rtl="0" eaLnBrk="1" latinLnBrk="0" hangingPunct="1">
        <a:defRPr sz="1100" kern="1200">
          <a:solidFill>
            <a:schemeClr val="tx1"/>
          </a:solidFill>
          <a:latin typeface="+mn-lt"/>
          <a:ea typeface="+mn-ea"/>
          <a:cs typeface="+mn-cs"/>
        </a:defRPr>
      </a:lvl2pPr>
      <a:lvl3pPr marL="576072" algn="l" defTabSz="288036" rtl="0" eaLnBrk="1" latinLnBrk="0" hangingPunct="1">
        <a:defRPr sz="1100" kern="1200">
          <a:solidFill>
            <a:schemeClr val="tx1"/>
          </a:solidFill>
          <a:latin typeface="+mn-lt"/>
          <a:ea typeface="+mn-ea"/>
          <a:cs typeface="+mn-cs"/>
        </a:defRPr>
      </a:lvl3pPr>
      <a:lvl4pPr marL="864108" algn="l" defTabSz="288036" rtl="0" eaLnBrk="1" latinLnBrk="0" hangingPunct="1">
        <a:defRPr sz="1100" kern="1200">
          <a:solidFill>
            <a:schemeClr val="tx1"/>
          </a:solidFill>
          <a:latin typeface="+mn-lt"/>
          <a:ea typeface="+mn-ea"/>
          <a:cs typeface="+mn-cs"/>
        </a:defRPr>
      </a:lvl4pPr>
      <a:lvl5pPr marL="1152144" algn="l" defTabSz="288036" rtl="0" eaLnBrk="1" latinLnBrk="0" hangingPunct="1">
        <a:defRPr sz="1100" kern="1200">
          <a:solidFill>
            <a:schemeClr val="tx1"/>
          </a:solidFill>
          <a:latin typeface="+mn-lt"/>
          <a:ea typeface="+mn-ea"/>
          <a:cs typeface="+mn-cs"/>
        </a:defRPr>
      </a:lvl5pPr>
      <a:lvl6pPr marL="1440180" algn="l" defTabSz="288036" rtl="0" eaLnBrk="1" latinLnBrk="0" hangingPunct="1">
        <a:defRPr sz="1100" kern="1200">
          <a:solidFill>
            <a:schemeClr val="tx1"/>
          </a:solidFill>
          <a:latin typeface="+mn-lt"/>
          <a:ea typeface="+mn-ea"/>
          <a:cs typeface="+mn-cs"/>
        </a:defRPr>
      </a:lvl6pPr>
      <a:lvl7pPr marL="1728216" algn="l" defTabSz="288036" rtl="0" eaLnBrk="1" latinLnBrk="0" hangingPunct="1">
        <a:defRPr sz="1100" kern="1200">
          <a:solidFill>
            <a:schemeClr val="tx1"/>
          </a:solidFill>
          <a:latin typeface="+mn-lt"/>
          <a:ea typeface="+mn-ea"/>
          <a:cs typeface="+mn-cs"/>
        </a:defRPr>
      </a:lvl7pPr>
      <a:lvl8pPr marL="2016252" algn="l" defTabSz="288036" rtl="0" eaLnBrk="1" latinLnBrk="0" hangingPunct="1">
        <a:defRPr sz="1100" kern="1200">
          <a:solidFill>
            <a:schemeClr val="tx1"/>
          </a:solidFill>
          <a:latin typeface="+mn-lt"/>
          <a:ea typeface="+mn-ea"/>
          <a:cs typeface="+mn-cs"/>
        </a:defRPr>
      </a:lvl8pPr>
      <a:lvl9pPr marL="2304288" algn="l" defTabSz="288036" rtl="0" eaLnBrk="1" latinLnBrk="0" hangingPunct="1">
        <a:defRPr sz="1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custDataLst>
              <p:tags r:id="rId23"/>
            </p:custDataLst>
          </p:nvPr>
        </p:nvSpPr>
        <p:spPr>
          <a:xfrm>
            <a:off x="524041" y="412750"/>
            <a:ext cx="11153996" cy="691200"/>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BodyText"/>
          <p:cNvSpPr>
            <a:spLocks noGrp="1"/>
          </p:cNvSpPr>
          <p:nvPr>
            <p:ph type="body" idx="1"/>
            <p:custDataLst>
              <p:tags r:id="rId24"/>
            </p:custDataLst>
          </p:nvPr>
        </p:nvSpPr>
        <p:spPr>
          <a:xfrm>
            <a:off x="524041" y="1308101"/>
            <a:ext cx="11153996" cy="4765675"/>
          </a:xfrm>
          <a:prstGeom prst="rect">
            <a:avLst/>
          </a:prstGeom>
        </p:spPr>
        <p:txBody>
          <a:bodyPr vert="horz" wrap="square"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hidden="1"/>
          <p:cNvSpPr txBox="1">
            <a:spLocks/>
          </p:cNvSpPr>
          <p:nvPr>
            <p:custDataLst>
              <p:tags r:id="rId25"/>
            </p:custDataLst>
          </p:nvPr>
        </p:nvSpPr>
        <p:spPr>
          <a:xfrm>
            <a:off x="5845147" y="6523478"/>
            <a:ext cx="493725" cy="107722"/>
          </a:xfrm>
          <a:prstGeom prst="rect">
            <a:avLst/>
          </a:prstGeom>
        </p:spPr>
        <p:txBody>
          <a:bodyPr vert="horz" wrap="none" lIns="0" tIns="0" rIns="0" bIns="0" rtlCol="0" anchor="ctr">
            <a:spAutoFit/>
          </a:bodyPr>
          <a:lstStyle>
            <a:defPPr>
              <a:defRPr lang="en-US"/>
            </a:defPPr>
            <a:lvl1pPr marL="0" algn="ctr" defTabSz="914400" rtl="0" eaLnBrk="1" latinLnBrk="0" hangingPunct="1">
              <a:defRPr sz="700" kern="1200">
                <a:solidFill>
                  <a:srgbClr val="7C848A"/>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D4C7D2-CCDD-4E8D-AC60-8F4E99E1FB74}" type="datetime3">
              <a:rPr lang="en-US" sz="700" smtClean="0">
                <a:solidFill>
                  <a:schemeClr val="tx1"/>
                </a:solidFill>
              </a:rPr>
              <a:pPr/>
              <a:t>1 June 2021</a:t>
            </a:fld>
            <a:endParaRPr lang="en-US" sz="700" dirty="0">
              <a:solidFill>
                <a:schemeClr val="tx1"/>
              </a:solidFill>
            </a:endParaRPr>
          </a:p>
        </p:txBody>
      </p:sp>
      <p:sp>
        <p:nvSpPr>
          <p:cNvPr id="7" name="Filepath"/>
          <p:cNvSpPr txBox="1"/>
          <p:nvPr>
            <p:custDataLst>
              <p:tags r:id="rId26"/>
            </p:custDataLst>
          </p:nvPr>
        </p:nvSpPr>
        <p:spPr>
          <a:xfrm>
            <a:off x="3153764" y="6463799"/>
            <a:ext cx="7646735" cy="123111"/>
          </a:xfrm>
          <a:prstGeom prst="rect">
            <a:avLst/>
          </a:prstGeom>
          <a:noFill/>
        </p:spPr>
        <p:txBody>
          <a:bodyPr wrap="square" lIns="0" tIns="0" rIns="0" bIns="0" rtlCol="0">
            <a:spAutoFit/>
          </a:bodyPr>
          <a:lstStyle/>
          <a:p>
            <a:pPr algn="r"/>
            <a:endParaRPr lang="en-GB" sz="800" dirty="0">
              <a:solidFill>
                <a:schemeClr val="folHlink"/>
              </a:solidFill>
              <a:latin typeface="Arial" pitchFamily="34" charset="0"/>
              <a:cs typeface="Arial" pitchFamily="34" charset="0"/>
            </a:endParaRPr>
          </a:p>
        </p:txBody>
      </p:sp>
      <p:sp>
        <p:nvSpPr>
          <p:cNvPr id="8" name="Business" hidden="1"/>
          <p:cNvSpPr txBox="1"/>
          <p:nvPr>
            <p:custDataLst>
              <p:tags r:id="rId27"/>
            </p:custDataLst>
          </p:nvPr>
        </p:nvSpPr>
        <p:spPr>
          <a:xfrm>
            <a:off x="524040" y="6438900"/>
            <a:ext cx="3676344" cy="153888"/>
          </a:xfrm>
          <a:prstGeom prst="rect">
            <a:avLst/>
          </a:prstGeom>
          <a:noFill/>
        </p:spPr>
        <p:txBody>
          <a:bodyPr wrap="square" lIns="0" tIns="0" rIns="0" bIns="0" rtlCol="0">
            <a:spAutoFit/>
          </a:bodyPr>
          <a:lstStyle/>
          <a:p>
            <a:pPr algn="l"/>
            <a:r>
              <a:rPr lang="en-GB" sz="1000">
                <a:solidFill>
                  <a:schemeClr val="folHlink"/>
                </a:solidFill>
                <a:latin typeface="Arial" pitchFamily="34" charset="0"/>
                <a:cs typeface="Arial" pitchFamily="34" charset="0"/>
              </a:rPr>
              <a:t>MERCER</a:t>
            </a:r>
            <a:endParaRPr lang="en-GB" sz="1000" dirty="0">
              <a:solidFill>
                <a:schemeClr val="folHlink"/>
              </a:solidFill>
              <a:latin typeface="Arial" pitchFamily="34" charset="0"/>
              <a:cs typeface="Arial" pitchFamily="34" charset="0"/>
            </a:endParaRPr>
          </a:p>
        </p:txBody>
      </p:sp>
    </p:spTree>
    <p:extLst>
      <p:ext uri="{BB962C8B-B14F-4D97-AF65-F5344CB8AC3E}">
        <p14:creationId xmlns:p14="http://schemas.microsoft.com/office/powerpoint/2010/main" val="695563526"/>
      </p:ext>
    </p:extLst>
  </p:cSld>
  <p:clrMap bg1="lt1" tx1="dk1" bg2="lt2" tx2="dk2" accent1="accent1" accent2="accent2" accent3="accent3" accent4="accent4" accent5="accent5" accent6="accent6" hlink="hlink" folHlink="folHlink"/>
  <p:sldLayoutIdLst>
    <p:sldLayoutId id="2147483868" r:id="rId1"/>
    <p:sldLayoutId id="2147483870"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 id="2147483887" r:id="rId18"/>
    <p:sldLayoutId id="2147483888" r:id="rId19"/>
    <p:sldLayoutId id="2147483889" r:id="rId20"/>
    <p:sldLayoutId id="2147483890" r:id="rId21"/>
  </p:sldLayoutIdLst>
  <p:hf sldNum="0" hdr="0" ftr="0" dt="0"/>
  <p:txStyles>
    <p:titleStyle>
      <a:lvl1pPr algn="l" defTabSz="914400" rtl="0" eaLnBrk="1" latinLnBrk="0" hangingPunct="1">
        <a:lnSpc>
          <a:spcPct val="100000"/>
        </a:lnSpc>
        <a:spcBef>
          <a:spcPct val="0"/>
        </a:spcBef>
        <a:buNone/>
        <a:defRPr sz="2000" b="1" kern="1200" cap="all" spc="400">
          <a:solidFill>
            <a:schemeClr val="accent2"/>
          </a:solidFill>
          <a:latin typeface="Arial" pitchFamily="34" charset="0"/>
          <a:ea typeface="+mj-ea"/>
          <a:cs typeface="Arial" pitchFamily="34" charset="0"/>
        </a:defRPr>
      </a:lvl1pPr>
    </p:titleStyle>
    <p:bodyStyle>
      <a:lvl1pPr marL="201600" indent="-201600" algn="l" defTabSz="914400" rtl="0" eaLnBrk="1" latinLnBrk="0" hangingPunct="1">
        <a:spcBef>
          <a:spcPts val="1440"/>
        </a:spcBef>
        <a:buClr>
          <a:schemeClr val="accent2"/>
        </a:buClr>
        <a:buFont typeface="Arial" pitchFamily="34" charset="0"/>
        <a:buChar char="•"/>
        <a:defRPr sz="1800" kern="1200">
          <a:solidFill>
            <a:srgbClr val="808080"/>
          </a:solidFill>
          <a:latin typeface="Arial" pitchFamily="34" charset="0"/>
          <a:ea typeface="+mn-ea"/>
          <a:cs typeface="Arial" pitchFamily="34" charset="0"/>
        </a:defRPr>
      </a:lvl1pPr>
      <a:lvl2pPr marL="507600" indent="-280800" algn="l" defTabSz="914400" rtl="0" eaLnBrk="1" latinLnBrk="0" hangingPunct="1">
        <a:spcBef>
          <a:spcPct val="20000"/>
        </a:spcBef>
        <a:buClr>
          <a:schemeClr val="accent2"/>
        </a:buClr>
        <a:buFont typeface="Arial" pitchFamily="34" charset="0"/>
        <a:buChar char="–"/>
        <a:defRPr sz="1800" kern="1200">
          <a:solidFill>
            <a:srgbClr val="808080"/>
          </a:solidFill>
          <a:latin typeface="Arial" pitchFamily="34" charset="0"/>
          <a:ea typeface="+mn-ea"/>
          <a:cs typeface="Arial" pitchFamily="34" charset="0"/>
        </a:defRPr>
      </a:lvl2pPr>
      <a:lvl3pPr marL="687600" indent="-176400" algn="l" defTabSz="914400" rtl="0" eaLnBrk="1" latinLnBrk="0" hangingPunct="1">
        <a:spcBef>
          <a:spcPct val="20000"/>
        </a:spcBef>
        <a:buClr>
          <a:schemeClr val="accent2"/>
        </a:buClr>
        <a:buFont typeface="Arial" pitchFamily="34" charset="0"/>
        <a:buChar char="-"/>
        <a:defRPr sz="1800" kern="1200">
          <a:solidFill>
            <a:srgbClr val="808080"/>
          </a:solidFill>
          <a:latin typeface="Arial" pitchFamily="34" charset="0"/>
          <a:ea typeface="+mn-ea"/>
          <a:cs typeface="Arial" pitchFamily="34" charset="0"/>
        </a:defRPr>
      </a:lvl3pPr>
      <a:lvl4pPr marL="864000" indent="-176400" algn="l" defTabSz="914400" rtl="0" eaLnBrk="1" latinLnBrk="0" hangingPunct="1">
        <a:spcBef>
          <a:spcPct val="20000"/>
        </a:spcBef>
        <a:buClr>
          <a:schemeClr val="accent2"/>
        </a:buClr>
        <a:buFont typeface="Arial" pitchFamily="34" charset="0"/>
        <a:buChar char="-"/>
        <a:defRPr sz="1800" kern="1200">
          <a:solidFill>
            <a:srgbClr val="808080"/>
          </a:solidFill>
          <a:latin typeface="Arial" pitchFamily="34" charset="0"/>
          <a:ea typeface="+mn-ea"/>
          <a:cs typeface="Arial" pitchFamily="34" charset="0"/>
        </a:defRPr>
      </a:lvl4pPr>
      <a:lvl5pPr marL="1040400" indent="-172800" algn="l" defTabSz="914400" rtl="0" eaLnBrk="1" latinLnBrk="0" hangingPunct="1">
        <a:spcBef>
          <a:spcPct val="20000"/>
        </a:spcBef>
        <a:buClr>
          <a:schemeClr val="accent2"/>
        </a:buClr>
        <a:buFont typeface="Arial" pitchFamily="34" charset="0"/>
        <a:buChar char="-"/>
        <a:defRPr sz="1800" kern="1200">
          <a:solidFill>
            <a:srgbClr val="80808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17.png"/><Relationship Id="rId5" Type="http://schemas.openxmlformats.org/officeDocument/2006/relationships/slideLayout" Target="../slideLayouts/slideLayout11.xml"/><Relationship Id="rId4" Type="http://schemas.openxmlformats.org/officeDocument/2006/relationships/tags" Target="../tags/tag122.xml"/></Relationships>
</file>

<file path=ppt/slides/_rels/slide10.xml.rels><?xml version="1.0" encoding="UTF-8" standalone="yes"?>
<Relationships xmlns="http://schemas.openxmlformats.org/package/2006/relationships"><Relationship Id="rId3" Type="http://schemas.openxmlformats.org/officeDocument/2006/relationships/hyperlink" Target="http://eur-lex.europa.eu/LexUriServ/LexUriServ.do?uri=CELEX:32000L0078:en:NOT" TargetMode="Externa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3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3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3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chart" Target="../charts/chart4.xml"/><Relationship Id="rId2" Type="http://schemas.openxmlformats.org/officeDocument/2006/relationships/slideLayout" Target="../slideLayouts/slideLayout2.xml"/><Relationship Id="rId1" Type="http://schemas.openxmlformats.org/officeDocument/2006/relationships/tags" Target="../tags/tag136.xml"/><Relationship Id="rId6" Type="http://schemas.openxmlformats.org/officeDocument/2006/relationships/image" Target="../media/image21.png"/><Relationship Id="rId5" Type="http://schemas.openxmlformats.org/officeDocument/2006/relationships/chart" Target="../charts/chart3.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13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138.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139.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3.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notesSlide" Target="../notesSlides/notesSlide9.xml"/><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slideLayout" Target="../slideLayouts/slideLayout10.xml"/><Relationship Id="rId1" Type="http://schemas.openxmlformats.org/officeDocument/2006/relationships/tags" Target="../tags/tag140.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0.xml"/><Relationship Id="rId7"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14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tags" Target="../tags/tag14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14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144.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slideLayout" Target="../slideLayouts/slideLayout21.xml"/><Relationship Id="rId1" Type="http://schemas.openxmlformats.org/officeDocument/2006/relationships/tags" Target="../tags/tag145.xml"/></Relationships>
</file>

<file path=ppt/slides/_rels/slide2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slideLayout" Target="../slideLayouts/slideLayout21.xml"/><Relationship Id="rId1" Type="http://schemas.openxmlformats.org/officeDocument/2006/relationships/tags" Target="../tags/tag146.xml"/></Relationships>
</file>

<file path=ppt/slides/_rels/slide2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slideLayout" Target="../slideLayouts/slideLayout21.xml"/><Relationship Id="rId1" Type="http://schemas.openxmlformats.org/officeDocument/2006/relationships/tags" Target="../tags/tag147.xml"/></Relationships>
</file>

<file path=ppt/slides/_rels/slide2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slideLayout" Target="../slideLayouts/slideLayout21.xml"/><Relationship Id="rId1" Type="http://schemas.openxmlformats.org/officeDocument/2006/relationships/tags" Target="../tags/tag14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2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tags" Target="../tags/tag14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8.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18.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98.xml"/></Relationships>
</file>

<file path=ppt/slides/_rels/slide36.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svg"/><Relationship Id="rId18" Type="http://schemas.openxmlformats.org/officeDocument/2006/relationships/image" Target="../media/image59.png"/><Relationship Id="rId26" Type="http://schemas.openxmlformats.org/officeDocument/2006/relationships/image" Target="../media/image67.png"/><Relationship Id="rId3" Type="http://schemas.openxmlformats.org/officeDocument/2006/relationships/image" Target="../media/image44.png"/><Relationship Id="rId21" Type="http://schemas.openxmlformats.org/officeDocument/2006/relationships/image" Target="../media/image62.sv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svg"/><Relationship Id="rId25" Type="http://schemas.openxmlformats.org/officeDocument/2006/relationships/image" Target="../media/image66.svg"/><Relationship Id="rId2" Type="http://schemas.openxmlformats.org/officeDocument/2006/relationships/notesSlide" Target="../notesSlides/notesSlide18.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118.xml"/><Relationship Id="rId6" Type="http://schemas.openxmlformats.org/officeDocument/2006/relationships/image" Target="../media/image47.svg"/><Relationship Id="rId11" Type="http://schemas.openxmlformats.org/officeDocument/2006/relationships/image" Target="../media/image52.svg"/><Relationship Id="rId24" Type="http://schemas.openxmlformats.org/officeDocument/2006/relationships/image" Target="../media/image65.png"/><Relationship Id="rId5" Type="http://schemas.openxmlformats.org/officeDocument/2006/relationships/image" Target="../media/image46.png"/><Relationship Id="rId15" Type="http://schemas.openxmlformats.org/officeDocument/2006/relationships/image" Target="../media/image56.svg"/><Relationship Id="rId23" Type="http://schemas.openxmlformats.org/officeDocument/2006/relationships/image" Target="../media/image64.svg"/><Relationship Id="rId10" Type="http://schemas.openxmlformats.org/officeDocument/2006/relationships/image" Target="../media/image51.svg"/><Relationship Id="rId19" Type="http://schemas.openxmlformats.org/officeDocument/2006/relationships/image" Target="../media/image60.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 Id="rId27" Type="http://schemas.openxmlformats.org/officeDocument/2006/relationships/image" Target="../media/image68.svg"/></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tags" Target="../tags/tag150.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mercer.com/our-thinking/career/the-new-shape-of-work-covid-19/mercer-redesigning-retirement.html" TargetMode="External"/><Relationship Id="rId1" Type="http://schemas.openxmlformats.org/officeDocument/2006/relationships/slideLayout" Target="../slideLayouts/slideLayout21.xml"/><Relationship Id="rId4" Type="http://schemas.openxmlformats.org/officeDocument/2006/relationships/hyperlink" Target="https://imercer.az1.qualtrics.com/jfe/form/SV_74mA0pilkaUwec5?Q_SDID=SD_2hnEZA44zcYI593&amp;Q_JFE=qdg" TargetMode="Externa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5.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tags" Target="../tags/tag151.xml"/></Relationships>
</file>

<file path=ppt/slides/_rels/slide41.xml.rels><?xml version="1.0" encoding="UTF-8" standalone="yes"?>
<Relationships xmlns="http://schemas.openxmlformats.org/package/2006/relationships"><Relationship Id="rId3" Type="http://schemas.openxmlformats.org/officeDocument/2006/relationships/hyperlink" Target="https://www.mercer.com/our-thinking/career/the-new-shape-of-work-covid-19/mercer-redesigning-retirement.html" TargetMode="External"/><Relationship Id="rId2" Type="http://schemas.openxmlformats.org/officeDocument/2006/relationships/slideLayout" Target="../slideLayouts/slideLayout18.xml"/><Relationship Id="rId1" Type="http://schemas.openxmlformats.org/officeDocument/2006/relationships/tags" Target="../tags/tag152.xml"/></Relationships>
</file>

<file path=ppt/slides/_rels/slide42.xml.rels><?xml version="1.0" encoding="UTF-8" standalone="yes"?>
<Relationships xmlns="http://schemas.openxmlformats.org/package/2006/relationships"><Relationship Id="rId3" Type="http://schemas.openxmlformats.org/officeDocument/2006/relationships/chart" Target="../charts/chart9.xml"/><Relationship Id="rId7" Type="http://schemas.openxmlformats.org/officeDocument/2006/relationships/chart" Target="../charts/chart12.xml"/><Relationship Id="rId2" Type="http://schemas.openxmlformats.org/officeDocument/2006/relationships/slideLayout" Target="../slideLayouts/slideLayout21.xml"/><Relationship Id="rId1" Type="http://schemas.openxmlformats.org/officeDocument/2006/relationships/tags" Target="../tags/tag153.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chart" Target="../charts/chart13.xml"/><Relationship Id="rId7" Type="http://schemas.openxmlformats.org/officeDocument/2006/relationships/chart" Target="../charts/chart16.xml"/><Relationship Id="rId2" Type="http://schemas.openxmlformats.org/officeDocument/2006/relationships/slideLayout" Target="../slideLayouts/slideLayout21.xml"/><Relationship Id="rId1" Type="http://schemas.openxmlformats.org/officeDocument/2006/relationships/tags" Target="../tags/tag15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1.xml"/><Relationship Id="rId1" Type="http://schemas.openxmlformats.org/officeDocument/2006/relationships/tags" Target="../tags/tag155.xml"/><Relationship Id="rId5" Type="http://schemas.openxmlformats.org/officeDocument/2006/relationships/chart" Target="../charts/chart18.xml"/><Relationship Id="rId4" Type="http://schemas.openxmlformats.org/officeDocument/2006/relationships/chart" Target="../charts/chart17.xml"/></Relationships>
</file>

<file path=ppt/slides/_rels/slide45.xml.rels><?xml version="1.0" encoding="UTF-8" standalone="yes"?>
<Relationships xmlns="http://schemas.openxmlformats.org/package/2006/relationships"><Relationship Id="rId3" Type="http://schemas.openxmlformats.org/officeDocument/2006/relationships/chart" Target="../charts/chart19.xml"/><Relationship Id="rId7" Type="http://schemas.openxmlformats.org/officeDocument/2006/relationships/chart" Target="../charts/chart22.xml"/><Relationship Id="rId2" Type="http://schemas.openxmlformats.org/officeDocument/2006/relationships/slideLayout" Target="../slideLayouts/slideLayout21.xml"/><Relationship Id="rId1" Type="http://schemas.openxmlformats.org/officeDocument/2006/relationships/tags" Target="../tags/tag156.xml"/><Relationship Id="rId6" Type="http://schemas.openxmlformats.org/officeDocument/2006/relationships/chart" Target="../charts/chart21.xml"/><Relationship Id="rId5" Type="http://schemas.openxmlformats.org/officeDocument/2006/relationships/chart" Target="../charts/chart20.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1.xml"/><Relationship Id="rId1" Type="http://schemas.openxmlformats.org/officeDocument/2006/relationships/tags" Target="../tags/tag157.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58.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27.xml"/><Relationship Id="rId5" Type="http://schemas.openxmlformats.org/officeDocument/2006/relationships/image" Target="../media/image18.jpeg"/><Relationship Id="rId4" Type="http://schemas.openxmlformats.org/officeDocument/2006/relationships/hyperlink" Target="http://sites.mercer.com/sites/Branding/People%20Photography%20%20all%20categories/81981585.jpg" TargetMode="Externa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2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eroHeading2"/>
          <p:cNvSpPr>
            <a:spLocks noGrp="1"/>
          </p:cNvSpPr>
          <p:nvPr>
            <p:ph type="subTitle" idx="1"/>
            <p:custDataLst>
              <p:tags r:id="rId2"/>
            </p:custDataLst>
          </p:nvPr>
        </p:nvSpPr>
        <p:spPr>
          <a:xfrm>
            <a:off x="4208983" y="1128866"/>
            <a:ext cx="6883890" cy="2958502"/>
          </a:xfrm>
        </p:spPr>
        <p:txBody>
          <a:bodyPr wrap="square"/>
          <a:lstStyle/>
          <a:p>
            <a:pPr algn="r">
              <a:lnSpc>
                <a:spcPct val="100000"/>
              </a:lnSpc>
              <a:spcBef>
                <a:spcPts val="0"/>
              </a:spcBef>
              <a:spcAft>
                <a:spcPts val="0"/>
              </a:spcAft>
            </a:pPr>
            <a:r>
              <a:rPr lang="en-US" sz="6600" dirty="0">
                <a:latin typeface="MMC Display" panose="020B0603020203020204" pitchFamily="34" charset="0"/>
                <a:cs typeface="MMC Display" panose="020B0603020203020204" pitchFamily="34" charset="0"/>
              </a:rPr>
              <a:t>Digital Upskilling for the Aging Workforce</a:t>
            </a:r>
          </a:p>
        </p:txBody>
      </p:sp>
      <p:sp>
        <p:nvSpPr>
          <p:cNvPr id="6" name="Date"/>
          <p:cNvSpPr txBox="1"/>
          <p:nvPr>
            <p:custDataLst>
              <p:tags r:id="rId3"/>
            </p:custDataLst>
          </p:nvPr>
        </p:nvSpPr>
        <p:spPr>
          <a:xfrm>
            <a:off x="9665209" y="5568564"/>
            <a:ext cx="1240688" cy="360598"/>
          </a:xfrm>
          <a:prstGeom prst="rect">
            <a:avLst/>
          </a:prstGeom>
          <a:noFill/>
        </p:spPr>
        <p:txBody>
          <a:bodyPr vert="horz" wrap="none" lIns="0" tIns="0" rIns="0" bIns="0" rtlCol="0" anchor="t" anchorCtr="0">
            <a:noAutofit/>
          </a:bodyPr>
          <a:lstStyle/>
          <a:p>
            <a:pPr>
              <a:tabLst>
                <a:tab pos="1600200" algn="l"/>
              </a:tabLst>
            </a:pPr>
            <a:r>
              <a:rPr lang="en-US" sz="1200" dirty="0">
                <a:solidFill>
                  <a:srgbClr val="52575C"/>
                </a:solidFill>
                <a:latin typeface="Noto Sans" panose="020B0502040504020204" pitchFamily="34"/>
                <a:ea typeface="Noto Sans" panose="020B0502040504020204" pitchFamily="34"/>
                <a:cs typeface="Noto Sans" panose="020B0502040504020204" pitchFamily="34"/>
              </a:rPr>
              <a:t>3 June 2021</a:t>
            </a:r>
          </a:p>
        </p:txBody>
      </p:sp>
      <p:sp>
        <p:nvSpPr>
          <p:cNvPr id="11" name="Location"/>
          <p:cNvSpPr txBox="1"/>
          <p:nvPr>
            <p:custDataLst>
              <p:tags r:id="rId4"/>
            </p:custDataLst>
          </p:nvPr>
        </p:nvSpPr>
        <p:spPr>
          <a:xfrm>
            <a:off x="7877708" y="4543910"/>
            <a:ext cx="3294583" cy="372514"/>
          </a:xfrm>
          <a:prstGeom prst="rect">
            <a:avLst/>
          </a:prstGeom>
          <a:noFill/>
        </p:spPr>
        <p:txBody>
          <a:bodyPr vert="horz" wrap="none" lIns="0" tIns="0" rIns="0" bIns="0" rtlCol="0" anchor="t" anchorCtr="0">
            <a:noAutofit/>
          </a:bodyPr>
          <a:lstStyle/>
          <a:p>
            <a:pPr algn="r">
              <a:tabLst>
                <a:tab pos="1600200" algn="l"/>
              </a:tabLst>
            </a:pPr>
            <a:r>
              <a:rPr lang="en-US" sz="2400" b="1" dirty="0">
                <a:solidFill>
                  <a:srgbClr val="52575C"/>
                </a:solidFill>
                <a:latin typeface="Noto Sans" panose="020B0502040504020204" pitchFamily="34"/>
                <a:ea typeface="Noto Sans" panose="020B0502040504020204" pitchFamily="34"/>
                <a:cs typeface="Noto Sans" panose="020B0502040504020204" pitchFamily="34"/>
              </a:rPr>
              <a:t>Mercer Presentation for the</a:t>
            </a:r>
          </a:p>
          <a:p>
            <a:pPr algn="r">
              <a:tabLst>
                <a:tab pos="1600200" algn="l"/>
              </a:tabLst>
            </a:pPr>
            <a:r>
              <a:rPr lang="en-US" sz="2400" b="1" dirty="0">
                <a:solidFill>
                  <a:srgbClr val="52575C"/>
                </a:solidFill>
                <a:latin typeface="Noto Sans" panose="020B0502040504020204" pitchFamily="34"/>
                <a:ea typeface="Noto Sans" panose="020B0502040504020204" pitchFamily="34"/>
                <a:cs typeface="Noto Sans" panose="020B0502040504020204" pitchFamily="34"/>
              </a:rPr>
              <a:t> ETNO / </a:t>
            </a:r>
            <a:r>
              <a:rPr lang="en-US" sz="2400" b="1" dirty="0" err="1">
                <a:solidFill>
                  <a:srgbClr val="52575C"/>
                </a:solidFill>
                <a:latin typeface="Noto Sans" panose="020B0502040504020204" pitchFamily="34"/>
                <a:ea typeface="Noto Sans" panose="020B0502040504020204" pitchFamily="34"/>
                <a:cs typeface="Noto Sans" panose="020B0502040504020204" pitchFamily="34"/>
              </a:rPr>
              <a:t>UniEuropa</a:t>
            </a:r>
            <a:r>
              <a:rPr lang="en-US" sz="2400" b="1" dirty="0">
                <a:solidFill>
                  <a:srgbClr val="52575C"/>
                </a:solidFill>
                <a:latin typeface="Noto Sans" panose="020B0502040504020204" pitchFamily="34"/>
                <a:ea typeface="Noto Sans" panose="020B0502040504020204" pitchFamily="34"/>
                <a:cs typeface="Noto Sans" panose="020B0502040504020204" pitchFamily="34"/>
              </a:rPr>
              <a:t> Round Table</a:t>
            </a:r>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29750" r="16206"/>
          <a:stretch/>
        </p:blipFill>
        <p:spPr>
          <a:xfrm>
            <a:off x="0" y="832757"/>
            <a:ext cx="4884421" cy="6025243"/>
          </a:xfrm>
          <a:prstGeom prst="rect">
            <a:avLst/>
          </a:prstGeom>
        </p:spPr>
      </p:pic>
    </p:spTree>
    <p:custDataLst>
      <p:tags r:id="rId1"/>
    </p:custDataLst>
    <p:extLst>
      <p:ext uri="{BB962C8B-B14F-4D97-AF65-F5344CB8AC3E}">
        <p14:creationId xmlns:p14="http://schemas.microsoft.com/office/powerpoint/2010/main" val="4044174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p:cNvSpPr>
            <a:spLocks noChangeArrowheads="1"/>
          </p:cNvSpPr>
          <p:nvPr/>
        </p:nvSpPr>
        <p:spPr bwMode="auto">
          <a:xfrm>
            <a:off x="914399" y="1394472"/>
            <a:ext cx="10140901" cy="1777963"/>
          </a:xfrm>
          <a:prstGeom prst="rect">
            <a:avLst/>
          </a:prstGeom>
          <a:solidFill>
            <a:schemeClr val="tx1"/>
          </a:solidFill>
          <a:ln w="9525">
            <a:noFill/>
            <a:miter lim="800000"/>
            <a:headEnd/>
            <a:tailEnd/>
          </a:ln>
          <a:effectLst/>
        </p:spPr>
        <p:txBody>
          <a:bodyPr lIns="72000" tIns="72000" rIns="72000" bIns="72000"/>
          <a:lstStyle>
            <a:lvl1pPr algn="l" defTabSz="979488" eaLnBrk="0" hangingPunct="0">
              <a:spcBef>
                <a:spcPct val="60000"/>
              </a:spcBef>
              <a:buChar char="§"/>
              <a:defRPr sz="1400">
                <a:solidFill>
                  <a:schemeClr val="tx1"/>
                </a:solidFill>
                <a:latin typeface="Arial" pitchFamily="34" charset="0"/>
              </a:defRPr>
            </a:lvl1pPr>
            <a:lvl2pPr marL="742950" indent="-285750" algn="l" defTabSz="979488" eaLnBrk="0" hangingPunct="0">
              <a:spcBef>
                <a:spcPct val="20000"/>
              </a:spcBef>
              <a:buChar char="–"/>
              <a:defRPr sz="1400">
                <a:solidFill>
                  <a:schemeClr val="tx1"/>
                </a:solidFill>
                <a:latin typeface="Arial" pitchFamily="34" charset="0"/>
              </a:defRPr>
            </a:lvl2pPr>
            <a:lvl3pPr marL="1143000" indent="-228600" algn="l" defTabSz="979488" eaLnBrk="0" hangingPunct="0">
              <a:spcBef>
                <a:spcPct val="20000"/>
              </a:spcBef>
              <a:buFont typeface="Arial" pitchFamily="34" charset="0"/>
              <a:buChar char="­"/>
              <a:defRPr sz="1400">
                <a:solidFill>
                  <a:schemeClr val="tx1"/>
                </a:solidFill>
                <a:latin typeface="Arial" pitchFamily="34" charset="0"/>
              </a:defRPr>
            </a:lvl3pPr>
            <a:lvl4pPr marL="1600200" indent="-228600" algn="l" defTabSz="979488" eaLnBrk="0" hangingPunct="0">
              <a:spcBef>
                <a:spcPct val="20000"/>
              </a:spcBef>
              <a:buFont typeface="Arial" pitchFamily="34" charset="0"/>
              <a:buChar char="­"/>
              <a:defRPr sz="1400">
                <a:solidFill>
                  <a:schemeClr val="tx1"/>
                </a:solidFill>
                <a:latin typeface="Arial" pitchFamily="34" charset="0"/>
              </a:defRPr>
            </a:lvl4pPr>
            <a:lvl5pPr marL="2057400" indent="-228600" algn="l" defTabSz="979488" eaLnBrk="0" hangingPunct="0">
              <a:spcBef>
                <a:spcPct val="20000"/>
              </a:spcBef>
              <a:buFont typeface="Arial" pitchFamily="34" charset="0"/>
              <a:buChar char="-"/>
              <a:defRPr sz="1400">
                <a:solidFill>
                  <a:schemeClr val="tx1"/>
                </a:solidFill>
                <a:latin typeface="Arial" pitchFamily="34" charset="0"/>
              </a:defRPr>
            </a:lvl5pPr>
            <a:lvl6pPr marL="2514600" indent="-228600" defTabSz="979488" eaLnBrk="0" fontAlgn="base" hangingPunct="0">
              <a:spcBef>
                <a:spcPct val="20000"/>
              </a:spcBef>
              <a:spcAft>
                <a:spcPct val="0"/>
              </a:spcAft>
              <a:buFont typeface="Arial" pitchFamily="34" charset="0"/>
              <a:buChar char="-"/>
              <a:defRPr sz="1400">
                <a:solidFill>
                  <a:schemeClr val="tx1"/>
                </a:solidFill>
                <a:latin typeface="Arial" pitchFamily="34" charset="0"/>
              </a:defRPr>
            </a:lvl6pPr>
            <a:lvl7pPr marL="2971800" indent="-228600" defTabSz="979488" eaLnBrk="0" fontAlgn="base" hangingPunct="0">
              <a:spcBef>
                <a:spcPct val="20000"/>
              </a:spcBef>
              <a:spcAft>
                <a:spcPct val="0"/>
              </a:spcAft>
              <a:buFont typeface="Arial" pitchFamily="34" charset="0"/>
              <a:buChar char="-"/>
              <a:defRPr sz="1400">
                <a:solidFill>
                  <a:schemeClr val="tx1"/>
                </a:solidFill>
                <a:latin typeface="Arial" pitchFamily="34" charset="0"/>
              </a:defRPr>
            </a:lvl7pPr>
            <a:lvl8pPr marL="3429000" indent="-228600" defTabSz="979488" eaLnBrk="0" fontAlgn="base" hangingPunct="0">
              <a:spcBef>
                <a:spcPct val="20000"/>
              </a:spcBef>
              <a:spcAft>
                <a:spcPct val="0"/>
              </a:spcAft>
              <a:buFont typeface="Arial" pitchFamily="34" charset="0"/>
              <a:buChar char="-"/>
              <a:defRPr sz="1400">
                <a:solidFill>
                  <a:schemeClr val="tx1"/>
                </a:solidFill>
                <a:latin typeface="Arial" pitchFamily="34" charset="0"/>
              </a:defRPr>
            </a:lvl8pPr>
            <a:lvl9pPr marL="3886200" indent="-228600" defTabSz="979488" eaLnBrk="0" fontAlgn="base" hangingPunct="0">
              <a:spcBef>
                <a:spcPct val="20000"/>
              </a:spcBef>
              <a:spcAft>
                <a:spcPct val="0"/>
              </a:spcAft>
              <a:buFont typeface="Arial" pitchFamily="34" charset="0"/>
              <a:buChar char="-"/>
              <a:defRPr sz="1400">
                <a:solidFill>
                  <a:schemeClr val="tx1"/>
                </a:solidFill>
                <a:latin typeface="Arial" pitchFamily="34" charset="0"/>
              </a:defRPr>
            </a:lvl9pPr>
          </a:lstStyle>
          <a:p>
            <a:pPr algn="ctr">
              <a:buNone/>
            </a:pPr>
            <a:endParaRPr lang="en-US" sz="2400" b="1" dirty="0">
              <a:solidFill>
                <a:srgbClr val="FFFFFF"/>
              </a:solidFill>
              <a:latin typeface="Mute" panose="00000800000000000000" pitchFamily="50" charset="0"/>
            </a:endParaRPr>
          </a:p>
        </p:txBody>
      </p:sp>
      <p:sp>
        <p:nvSpPr>
          <p:cNvPr id="2" name="Title 1"/>
          <p:cNvSpPr>
            <a:spLocks noGrp="1"/>
          </p:cNvSpPr>
          <p:nvPr>
            <p:ph type="title"/>
          </p:nvPr>
        </p:nvSpPr>
        <p:spPr/>
        <p:txBody>
          <a:bodyPr/>
          <a:lstStyle/>
          <a:p>
            <a:r>
              <a:rPr lang="en-US" dirty="0"/>
              <a:t>Millennials begin to turn 40 this year</a:t>
            </a:r>
          </a:p>
        </p:txBody>
      </p:sp>
      <p:sp>
        <p:nvSpPr>
          <p:cNvPr id="3" name="Rectangle 2"/>
          <p:cNvSpPr/>
          <p:nvPr/>
        </p:nvSpPr>
        <p:spPr>
          <a:xfrm>
            <a:off x="883309" y="3429000"/>
            <a:ext cx="10140901" cy="2585323"/>
          </a:xfrm>
          <a:prstGeom prst="rect">
            <a:avLst/>
          </a:prstGeom>
        </p:spPr>
        <p:txBody>
          <a:bodyPr wrap="square">
            <a:spAutoFit/>
          </a:bodyPr>
          <a:lstStyle/>
          <a:p>
            <a:r>
              <a:rPr lang="en-GB" dirty="0"/>
              <a:t>The </a:t>
            </a:r>
            <a:r>
              <a:rPr lang="en-GB" b="1" dirty="0"/>
              <a:t>European Union</a:t>
            </a:r>
            <a:r>
              <a:rPr lang="en-GB" dirty="0"/>
              <a:t> has since 2000 a </a:t>
            </a:r>
            <a:r>
              <a:rPr lang="en-GB" u="sng" dirty="0">
                <a:hlinkClick r:id="rId3"/>
              </a:rPr>
              <a:t>directive</a:t>
            </a:r>
            <a:r>
              <a:rPr lang="en-GB" dirty="0"/>
              <a:t> banning – among others – discrimination on the basis of age in employment and occupation.</a:t>
            </a:r>
          </a:p>
          <a:p>
            <a:pPr marL="285750" indent="-285750">
              <a:buFont typeface="Arial" panose="020B0604020202020204" pitchFamily="34" charset="0"/>
              <a:buChar char="•"/>
            </a:pPr>
            <a:r>
              <a:rPr lang="en-GB" dirty="0"/>
              <a:t>You are protected by the law if, for example, you think you are being treated unfairly when applying for a job because you are a(n) young/older person.</a:t>
            </a:r>
          </a:p>
          <a:p>
            <a:pPr marL="285750" indent="-285750">
              <a:buFont typeface="Arial" panose="020B0604020202020204" pitchFamily="34" charset="0"/>
              <a:buChar char="•"/>
            </a:pPr>
            <a:r>
              <a:rPr lang="en-GB" dirty="0"/>
              <a:t>You are protected by the law if, for example, you have a job where your colleagues treat you badly – such as by calling you names or making jokes at your expense because you are a(n) young/older person.</a:t>
            </a:r>
          </a:p>
          <a:p>
            <a:pPr marL="285750" indent="-285750">
              <a:buFont typeface="Arial" panose="020B0604020202020204" pitchFamily="34" charset="0"/>
              <a:buChar char="•"/>
            </a:pPr>
            <a:r>
              <a:rPr lang="en-GB" dirty="0"/>
              <a:t>You are protected by the law if, for example, your boss refuses you promotion or training because you are a(n) young/older person.</a:t>
            </a:r>
          </a:p>
        </p:txBody>
      </p:sp>
      <p:sp>
        <p:nvSpPr>
          <p:cNvPr id="5" name="Rectangle 4"/>
          <p:cNvSpPr/>
          <p:nvPr/>
        </p:nvSpPr>
        <p:spPr>
          <a:xfrm>
            <a:off x="1177947" y="1735212"/>
            <a:ext cx="9492343" cy="1015663"/>
          </a:xfrm>
          <a:prstGeom prst="rect">
            <a:avLst/>
          </a:prstGeom>
        </p:spPr>
        <p:txBody>
          <a:bodyPr wrap="square">
            <a:spAutoFit/>
          </a:bodyPr>
          <a:lstStyle/>
          <a:p>
            <a:pPr algn="ctr"/>
            <a:r>
              <a:rPr lang="en-US" sz="2000" dirty="0">
                <a:solidFill>
                  <a:schemeClr val="bg1"/>
                </a:solidFill>
                <a:latin typeface="Mute" panose="00000800000000000000" pitchFamily="50" charset="0"/>
              </a:rPr>
              <a:t>Even though Millennials are still often are thought of as perpetually young,                                 the oldest members of that generation - which includes people born in 1981 through 1997- turn 40 this year</a:t>
            </a:r>
          </a:p>
        </p:txBody>
      </p:sp>
    </p:spTree>
    <p:custDataLst>
      <p:tags r:id="rId1"/>
    </p:custDataLst>
    <p:extLst>
      <p:ext uri="{BB962C8B-B14F-4D97-AF65-F5344CB8AC3E}">
        <p14:creationId xmlns:p14="http://schemas.microsoft.com/office/powerpoint/2010/main" val="3665862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lnSpc>
                <a:spcPct val="90000"/>
              </a:lnSpc>
              <a:spcBef>
                <a:spcPts val="1000"/>
              </a:spcBef>
              <a:buFont typeface="Arial" panose="020B0604020202020204" pitchFamily="34" charset="0"/>
              <a:buNone/>
            </a:pPr>
            <a:r>
              <a:rPr lang="en-US"/>
              <a:t>FileNameGoesHere &gt; Insert &gt; Header and Footer &gt; to change</a:t>
            </a:r>
          </a:p>
        </p:txBody>
      </p:sp>
      <p:pic>
        <p:nvPicPr>
          <p:cNvPr id="4" name="Picture 3"/>
          <p:cNvPicPr>
            <a:picLocks noChangeAspect="1"/>
          </p:cNvPicPr>
          <p:nvPr/>
        </p:nvPicPr>
        <p:blipFill>
          <a:blip r:embed="rId3"/>
          <a:stretch>
            <a:fillRect/>
          </a:stretch>
        </p:blipFill>
        <p:spPr>
          <a:xfrm>
            <a:off x="672264" y="422278"/>
            <a:ext cx="8217388" cy="5729669"/>
          </a:xfrm>
          <a:prstGeom prst="rect">
            <a:avLst/>
          </a:prstGeom>
        </p:spPr>
      </p:pic>
      <p:sp>
        <p:nvSpPr>
          <p:cNvPr id="5" name="TextBox 4"/>
          <p:cNvSpPr txBox="1"/>
          <p:nvPr/>
        </p:nvSpPr>
        <p:spPr>
          <a:xfrm>
            <a:off x="8543499" y="2363782"/>
            <a:ext cx="3125337" cy="2062103"/>
          </a:xfrm>
          <a:prstGeom prst="rect">
            <a:avLst/>
          </a:prstGeom>
          <a:solidFill>
            <a:schemeClr val="tx1"/>
          </a:solidFill>
        </p:spPr>
        <p:txBody>
          <a:bodyPr wrap="square" rtlCol="0">
            <a:spAutoFit/>
          </a:bodyPr>
          <a:lstStyle/>
          <a:p>
            <a:r>
              <a:rPr lang="en-GB" sz="3200" dirty="0">
                <a:solidFill>
                  <a:schemeClr val="bg1"/>
                </a:solidFill>
              </a:rPr>
              <a:t>Multiple stakeholders have their parts to play</a:t>
            </a:r>
          </a:p>
        </p:txBody>
      </p:sp>
    </p:spTree>
    <p:custDataLst>
      <p:tags r:id="rId1"/>
    </p:custDataLst>
    <p:extLst>
      <p:ext uri="{BB962C8B-B14F-4D97-AF65-F5344CB8AC3E}">
        <p14:creationId xmlns:p14="http://schemas.microsoft.com/office/powerpoint/2010/main" val="2063578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Ways to Adapt to an Aging Workforce</a:t>
            </a:r>
          </a:p>
        </p:txBody>
      </p:sp>
      <p:grpSp>
        <p:nvGrpSpPr>
          <p:cNvPr id="5" name="Group 4"/>
          <p:cNvGrpSpPr/>
          <p:nvPr/>
        </p:nvGrpSpPr>
        <p:grpSpPr>
          <a:xfrm>
            <a:off x="426731" y="1696316"/>
            <a:ext cx="2771293" cy="3747214"/>
            <a:chOff x="782344" y="1054097"/>
            <a:chExt cx="3037814" cy="4123973"/>
          </a:xfrm>
        </p:grpSpPr>
        <p:sp>
          <p:nvSpPr>
            <p:cNvPr id="67" name="Rectangle 66"/>
            <p:cNvSpPr>
              <a:spLocks/>
            </p:cNvSpPr>
            <p:nvPr/>
          </p:nvSpPr>
          <p:spPr>
            <a:xfrm rot="10800000">
              <a:off x="782344" y="1054097"/>
              <a:ext cx="3037814" cy="3951726"/>
            </a:xfrm>
            <a:prstGeom prst="rect">
              <a:avLst/>
            </a:prstGeom>
            <a:gradFill>
              <a:gsLst>
                <a:gs pos="0">
                  <a:schemeClr val="bg2">
                    <a:alpha val="35000"/>
                  </a:schemeClr>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 name="Arc 3"/>
            <p:cNvSpPr/>
            <p:nvPr/>
          </p:nvSpPr>
          <p:spPr>
            <a:xfrm>
              <a:off x="989671" y="1312471"/>
              <a:ext cx="2638466" cy="2883595"/>
            </a:xfrm>
            <a:prstGeom prst="arc">
              <a:avLst>
                <a:gd name="adj1" fmla="val 13011127"/>
                <a:gd name="adj2" fmla="val 19317491"/>
              </a:avLst>
            </a:prstGeom>
            <a:ln w="69850" cap="rnd">
              <a:solidFill>
                <a:schemeClr val="bg2">
                  <a:alpha val="47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 name="Oval 2"/>
            <p:cNvSpPr/>
            <p:nvPr/>
          </p:nvSpPr>
          <p:spPr>
            <a:xfrm>
              <a:off x="1160739" y="1429746"/>
              <a:ext cx="2281028" cy="22810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2200" b="1" dirty="0">
                  <a:solidFill>
                    <a:srgbClr val="FFFFFF"/>
                  </a:solidFill>
                  <a:latin typeface="Grifo S" panose="02050803090505060204" pitchFamily="18" charset="0"/>
                </a:rPr>
                <a:t>More flexibility</a:t>
              </a:r>
            </a:p>
          </p:txBody>
        </p:sp>
        <p:sp>
          <p:nvSpPr>
            <p:cNvPr id="38" name="Oval 37"/>
            <p:cNvSpPr/>
            <p:nvPr/>
          </p:nvSpPr>
          <p:spPr>
            <a:xfrm>
              <a:off x="1291832" y="1560839"/>
              <a:ext cx="2018841" cy="2018843"/>
            </a:xfrm>
            <a:prstGeom prst="ellipse">
              <a:avLst/>
            </a:prstGeom>
            <a:noFill/>
            <a:ln w="158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0" name="Content Placeholder 4"/>
            <p:cNvSpPr txBox="1">
              <a:spLocks/>
            </p:cNvSpPr>
            <p:nvPr/>
          </p:nvSpPr>
          <p:spPr>
            <a:xfrm>
              <a:off x="934720" y="3830477"/>
              <a:ext cx="2733066" cy="1347593"/>
            </a:xfrm>
            <a:prstGeom prst="rect">
              <a:avLst/>
            </a:prstGeom>
          </p:spPr>
          <p:txBody>
            <a:bodyPr anchor="t">
              <a:noAutofit/>
            </a:bodyPr>
            <a:lstStyle>
              <a:lvl1pPr marL="228600" indent="-228600" algn="l" defTabSz="914400" rtl="0" eaLnBrk="1" latinLnBrk="0" hangingPunct="1">
                <a:lnSpc>
                  <a:spcPct val="100000"/>
                </a:lnSpc>
                <a:spcBef>
                  <a:spcPts val="1200"/>
                </a:spcBef>
                <a:buFont typeface="Mute" panose="00000500000000000000" pitchFamily="50" charset="0"/>
                <a:buChar char="•"/>
                <a:defRPr sz="1800" kern="1200">
                  <a:solidFill>
                    <a:schemeClr val="tx1"/>
                  </a:solidFill>
                  <a:latin typeface="Mute" panose="00000500000000000000" pitchFamily="50" charset="0"/>
                  <a:ea typeface="+mn-ea"/>
                  <a:cs typeface="+mn-cs"/>
                </a:defRPr>
              </a:lvl1pPr>
              <a:lvl2pPr marL="457200" indent="-228600" algn="l" defTabSz="914400" rtl="0" eaLnBrk="1" latinLnBrk="0" hangingPunct="1">
                <a:lnSpc>
                  <a:spcPct val="100000"/>
                </a:lnSpc>
                <a:spcBef>
                  <a:spcPts val="1200"/>
                </a:spcBef>
                <a:buFont typeface="Arial" panose="020B0604020202020204" pitchFamily="34" charset="0"/>
                <a:buChar char="•"/>
                <a:defRPr sz="1800" kern="1200">
                  <a:solidFill>
                    <a:schemeClr val="tx1"/>
                  </a:solidFill>
                  <a:latin typeface="Mute" panose="00000500000000000000" pitchFamily="50" charset="0"/>
                  <a:ea typeface="+mn-ea"/>
                  <a:cs typeface="+mn-cs"/>
                </a:defRPr>
              </a:lvl2pPr>
              <a:lvl3pPr marL="685800" indent="-228600" algn="l" defTabSz="914400" rtl="0" eaLnBrk="1" latinLnBrk="0" hangingPunct="1">
                <a:lnSpc>
                  <a:spcPct val="100000"/>
                </a:lnSpc>
                <a:spcBef>
                  <a:spcPts val="1200"/>
                </a:spcBef>
                <a:buFont typeface="Mute" panose="00000500000000000000" pitchFamily="50" charset="0"/>
                <a:buChar char="-"/>
                <a:defRPr sz="1800" kern="1200">
                  <a:solidFill>
                    <a:schemeClr val="tx1"/>
                  </a:solidFill>
                  <a:latin typeface="Mute" panose="00000500000000000000" pitchFamily="50" charset="0"/>
                  <a:ea typeface="+mn-ea"/>
                  <a:cs typeface="+mn-cs"/>
                </a:defRPr>
              </a:lvl3pPr>
              <a:lvl4pPr marL="914400" indent="-228600" algn="l" defTabSz="914400" rtl="0" eaLnBrk="1" latinLnBrk="0" hangingPunct="1">
                <a:lnSpc>
                  <a:spcPct val="100000"/>
                </a:lnSpc>
                <a:spcBef>
                  <a:spcPts val="1200"/>
                </a:spcBef>
                <a:buFont typeface="Mute" panose="00000500000000000000" pitchFamily="50" charset="0"/>
                <a:buChar char="-"/>
                <a:defRPr sz="1400" kern="1200">
                  <a:solidFill>
                    <a:schemeClr val="tx1"/>
                  </a:solidFill>
                  <a:latin typeface="Mute" panose="00000500000000000000" pitchFamily="50" charset="0"/>
                  <a:ea typeface="+mn-ea"/>
                  <a:cs typeface="+mn-cs"/>
                </a:defRPr>
              </a:lvl4pPr>
              <a:lvl5pPr marL="1143000" indent="-228600" algn="l" defTabSz="914400" rtl="0" eaLnBrk="1" latinLnBrk="0" hangingPunct="1">
                <a:lnSpc>
                  <a:spcPct val="100000"/>
                </a:lnSpc>
                <a:spcBef>
                  <a:spcPts val="1200"/>
                </a:spcBef>
                <a:buFont typeface="Mute" panose="00000500000000000000" pitchFamily="50" charset="0"/>
                <a:buChar char="-"/>
                <a:defRPr sz="1400" kern="1200">
                  <a:solidFill>
                    <a:schemeClr val="tx1"/>
                  </a:solidFill>
                  <a:latin typeface="Mute"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US" dirty="0">
                  <a:latin typeface="Mute" panose="00000800000000000000" pitchFamily="50" charset="0"/>
                </a:rPr>
                <a:t>Offer flexible work and phased retirement</a:t>
              </a:r>
            </a:p>
          </p:txBody>
        </p:sp>
      </p:grpSp>
      <p:grpSp>
        <p:nvGrpSpPr>
          <p:cNvPr id="9" name="Group 8"/>
          <p:cNvGrpSpPr/>
          <p:nvPr/>
        </p:nvGrpSpPr>
        <p:grpSpPr>
          <a:xfrm>
            <a:off x="6149597" y="1696315"/>
            <a:ext cx="2771294" cy="3754886"/>
            <a:chOff x="8278006" y="1054096"/>
            <a:chExt cx="3037814" cy="4132417"/>
          </a:xfrm>
        </p:grpSpPr>
        <p:sp>
          <p:nvSpPr>
            <p:cNvPr id="73" name="Rectangle 72"/>
            <p:cNvSpPr>
              <a:spLocks/>
            </p:cNvSpPr>
            <p:nvPr/>
          </p:nvSpPr>
          <p:spPr>
            <a:xfrm rot="10800000">
              <a:off x="8278006" y="1054096"/>
              <a:ext cx="3037814" cy="3951726"/>
            </a:xfrm>
            <a:prstGeom prst="rect">
              <a:avLst/>
            </a:prstGeom>
            <a:gradFill>
              <a:gsLst>
                <a:gs pos="0">
                  <a:schemeClr val="bg2">
                    <a:alpha val="35000"/>
                  </a:schemeClr>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9" name="Arc 48"/>
            <p:cNvSpPr/>
            <p:nvPr/>
          </p:nvSpPr>
          <p:spPr>
            <a:xfrm>
              <a:off x="8485333" y="1312471"/>
              <a:ext cx="2638466" cy="2883595"/>
            </a:xfrm>
            <a:prstGeom prst="arc">
              <a:avLst>
                <a:gd name="adj1" fmla="val 13011127"/>
                <a:gd name="adj2" fmla="val 19317491"/>
              </a:avLst>
            </a:prstGeom>
            <a:ln w="69850" cap="rnd">
              <a:solidFill>
                <a:schemeClr val="bg2">
                  <a:alpha val="47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7" name="Oval 46"/>
            <p:cNvSpPr/>
            <p:nvPr/>
          </p:nvSpPr>
          <p:spPr>
            <a:xfrm>
              <a:off x="8656401" y="1429746"/>
              <a:ext cx="2281028" cy="22810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2000" b="1" dirty="0">
                  <a:solidFill>
                    <a:srgbClr val="FFFFFF"/>
                  </a:solidFill>
                  <a:latin typeface="Grifo S" panose="02050803090505060204" pitchFamily="18" charset="0"/>
                </a:rPr>
                <a:t>Job Roles</a:t>
              </a:r>
            </a:p>
          </p:txBody>
        </p:sp>
        <p:sp>
          <p:nvSpPr>
            <p:cNvPr id="48" name="Oval 47"/>
            <p:cNvSpPr/>
            <p:nvPr/>
          </p:nvSpPr>
          <p:spPr>
            <a:xfrm>
              <a:off x="8787495" y="1560839"/>
              <a:ext cx="2018841" cy="2018843"/>
            </a:xfrm>
            <a:prstGeom prst="ellipse">
              <a:avLst/>
            </a:prstGeom>
            <a:noFill/>
            <a:ln w="158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1" name="Content Placeholder 5"/>
            <p:cNvSpPr txBox="1">
              <a:spLocks/>
            </p:cNvSpPr>
            <p:nvPr/>
          </p:nvSpPr>
          <p:spPr>
            <a:xfrm>
              <a:off x="8423605" y="3830477"/>
              <a:ext cx="2867706" cy="1356036"/>
            </a:xfrm>
            <a:prstGeom prst="rect">
              <a:avLst/>
            </a:prstGeom>
          </p:spPr>
          <p:txBody>
            <a:bodyPr anchor="t">
              <a:normAutofit/>
            </a:bodyPr>
            <a:lstStyle>
              <a:lvl1pPr marL="228600" indent="-228600" algn="l" defTabSz="914400" rtl="0" eaLnBrk="1" latinLnBrk="0" hangingPunct="1">
                <a:lnSpc>
                  <a:spcPct val="100000"/>
                </a:lnSpc>
                <a:spcBef>
                  <a:spcPts val="1200"/>
                </a:spcBef>
                <a:buFont typeface="Mute" panose="00000500000000000000" pitchFamily="50" charset="0"/>
                <a:buChar char="•"/>
                <a:defRPr sz="1800" kern="1200">
                  <a:solidFill>
                    <a:schemeClr val="tx1"/>
                  </a:solidFill>
                  <a:latin typeface="Mute" panose="00000500000000000000" pitchFamily="50" charset="0"/>
                  <a:ea typeface="+mn-ea"/>
                  <a:cs typeface="+mn-cs"/>
                </a:defRPr>
              </a:lvl1pPr>
              <a:lvl2pPr marL="457200" indent="-228600" algn="l" defTabSz="914400" rtl="0" eaLnBrk="1" latinLnBrk="0" hangingPunct="1">
                <a:lnSpc>
                  <a:spcPct val="100000"/>
                </a:lnSpc>
                <a:spcBef>
                  <a:spcPts val="1200"/>
                </a:spcBef>
                <a:buFont typeface="Arial" panose="020B0604020202020204" pitchFamily="34" charset="0"/>
                <a:buChar char="•"/>
                <a:defRPr sz="1800" kern="1200">
                  <a:solidFill>
                    <a:schemeClr val="tx1"/>
                  </a:solidFill>
                  <a:latin typeface="Mute" panose="00000500000000000000" pitchFamily="50" charset="0"/>
                  <a:ea typeface="+mn-ea"/>
                  <a:cs typeface="+mn-cs"/>
                </a:defRPr>
              </a:lvl2pPr>
              <a:lvl3pPr marL="685800" indent="-228600" algn="l" defTabSz="914400" rtl="0" eaLnBrk="1" latinLnBrk="0" hangingPunct="1">
                <a:lnSpc>
                  <a:spcPct val="100000"/>
                </a:lnSpc>
                <a:spcBef>
                  <a:spcPts val="1200"/>
                </a:spcBef>
                <a:buFont typeface="Mute" panose="00000500000000000000" pitchFamily="50" charset="0"/>
                <a:buChar char="-"/>
                <a:defRPr sz="1800" kern="1200">
                  <a:solidFill>
                    <a:schemeClr val="tx1"/>
                  </a:solidFill>
                  <a:latin typeface="Mute" panose="00000500000000000000" pitchFamily="50" charset="0"/>
                  <a:ea typeface="+mn-ea"/>
                  <a:cs typeface="+mn-cs"/>
                </a:defRPr>
              </a:lvl3pPr>
              <a:lvl4pPr marL="914400" indent="-228600" algn="l" defTabSz="914400" rtl="0" eaLnBrk="1" latinLnBrk="0" hangingPunct="1">
                <a:lnSpc>
                  <a:spcPct val="100000"/>
                </a:lnSpc>
                <a:spcBef>
                  <a:spcPts val="1200"/>
                </a:spcBef>
                <a:buFont typeface="Mute" panose="00000500000000000000" pitchFamily="50" charset="0"/>
                <a:buChar char="-"/>
                <a:defRPr sz="1400" kern="1200">
                  <a:solidFill>
                    <a:schemeClr val="tx1"/>
                  </a:solidFill>
                  <a:latin typeface="Mute" panose="00000500000000000000" pitchFamily="50" charset="0"/>
                  <a:ea typeface="+mn-ea"/>
                  <a:cs typeface="+mn-cs"/>
                </a:defRPr>
              </a:lvl4pPr>
              <a:lvl5pPr marL="1143000" indent="-228600" algn="l" defTabSz="914400" rtl="0" eaLnBrk="1" latinLnBrk="0" hangingPunct="1">
                <a:lnSpc>
                  <a:spcPct val="100000"/>
                </a:lnSpc>
                <a:spcBef>
                  <a:spcPts val="1200"/>
                </a:spcBef>
                <a:buFont typeface="Mute" panose="00000500000000000000" pitchFamily="50" charset="0"/>
                <a:buChar char="-"/>
                <a:defRPr sz="1400" kern="1200">
                  <a:solidFill>
                    <a:schemeClr val="tx1"/>
                  </a:solidFill>
                  <a:latin typeface="Mute"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US" sz="1600" dirty="0">
                  <a:latin typeface="Mute" panose="00000800000000000000" pitchFamily="50" charset="0"/>
                </a:rPr>
                <a:t>Create new positions or adapt old ones</a:t>
              </a:r>
            </a:p>
            <a:p>
              <a:pPr marL="0" lvl="0" indent="0" algn="ctr">
                <a:buNone/>
                <a:defRPr/>
              </a:pPr>
              <a:r>
                <a:rPr lang="en-US" sz="1600" dirty="0">
                  <a:latin typeface="Mute" panose="00000800000000000000" pitchFamily="50" charset="0"/>
                </a:rPr>
                <a:t>New employment models</a:t>
              </a:r>
            </a:p>
          </p:txBody>
        </p:sp>
      </p:grpSp>
      <p:grpSp>
        <p:nvGrpSpPr>
          <p:cNvPr id="8" name="Group 7"/>
          <p:cNvGrpSpPr/>
          <p:nvPr/>
        </p:nvGrpSpPr>
        <p:grpSpPr>
          <a:xfrm>
            <a:off x="3288163" y="1696315"/>
            <a:ext cx="2771293" cy="3754886"/>
            <a:chOff x="4530174" y="1054096"/>
            <a:chExt cx="3037814" cy="4132417"/>
          </a:xfrm>
        </p:grpSpPr>
        <p:sp>
          <p:nvSpPr>
            <p:cNvPr id="72" name="Rectangle 71"/>
            <p:cNvSpPr>
              <a:spLocks/>
            </p:cNvSpPr>
            <p:nvPr/>
          </p:nvSpPr>
          <p:spPr>
            <a:xfrm rot="10800000">
              <a:off x="4530174" y="1054096"/>
              <a:ext cx="3037814" cy="3951726"/>
            </a:xfrm>
            <a:prstGeom prst="rect">
              <a:avLst/>
            </a:prstGeom>
            <a:gradFill>
              <a:gsLst>
                <a:gs pos="0">
                  <a:schemeClr val="bg2">
                    <a:alpha val="35000"/>
                  </a:schemeClr>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4" name="Arc 43"/>
            <p:cNvSpPr/>
            <p:nvPr/>
          </p:nvSpPr>
          <p:spPr>
            <a:xfrm>
              <a:off x="4737501" y="1312471"/>
              <a:ext cx="2638466" cy="2883595"/>
            </a:xfrm>
            <a:prstGeom prst="arc">
              <a:avLst>
                <a:gd name="adj1" fmla="val 13011127"/>
                <a:gd name="adj2" fmla="val 19317491"/>
              </a:avLst>
            </a:prstGeom>
            <a:ln w="69850" cap="rnd">
              <a:solidFill>
                <a:schemeClr val="bg2">
                  <a:alpha val="47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2" name="Oval 41"/>
            <p:cNvSpPr/>
            <p:nvPr/>
          </p:nvSpPr>
          <p:spPr>
            <a:xfrm>
              <a:off x="4908569" y="1429746"/>
              <a:ext cx="2281028" cy="22810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2200" b="1" dirty="0">
                  <a:solidFill>
                    <a:srgbClr val="FFFFFF"/>
                  </a:solidFill>
                  <a:latin typeface="Grifo S" panose="02050803090505060204" pitchFamily="18" charset="0"/>
                </a:rPr>
                <a:t>Skillset</a:t>
              </a:r>
            </a:p>
          </p:txBody>
        </p:sp>
        <p:sp>
          <p:nvSpPr>
            <p:cNvPr id="43" name="Oval 42"/>
            <p:cNvSpPr/>
            <p:nvPr/>
          </p:nvSpPr>
          <p:spPr>
            <a:xfrm>
              <a:off x="5039662" y="1560839"/>
              <a:ext cx="2018841" cy="2018843"/>
            </a:xfrm>
            <a:prstGeom prst="ellipse">
              <a:avLst/>
            </a:prstGeom>
            <a:noFill/>
            <a:ln w="158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53" name="Content Placeholder 5"/>
            <p:cNvSpPr txBox="1">
              <a:spLocks/>
            </p:cNvSpPr>
            <p:nvPr/>
          </p:nvSpPr>
          <p:spPr>
            <a:xfrm>
              <a:off x="4608612" y="3830477"/>
              <a:ext cx="2880941" cy="1356036"/>
            </a:xfrm>
            <a:prstGeom prst="rect">
              <a:avLst/>
            </a:prstGeom>
          </p:spPr>
          <p:txBody>
            <a:bodyPr anchor="t">
              <a:normAutofit fontScale="85000" lnSpcReduction="20000"/>
            </a:bodyPr>
            <a:lstStyle>
              <a:lvl1pPr marL="228600" indent="-228600" algn="l" defTabSz="914400" rtl="0" eaLnBrk="1" latinLnBrk="0" hangingPunct="1">
                <a:lnSpc>
                  <a:spcPct val="100000"/>
                </a:lnSpc>
                <a:spcBef>
                  <a:spcPts val="1200"/>
                </a:spcBef>
                <a:buFont typeface="Mute" panose="00000500000000000000" pitchFamily="50" charset="0"/>
                <a:buChar char="•"/>
                <a:defRPr sz="1800" kern="1200">
                  <a:solidFill>
                    <a:schemeClr val="tx1"/>
                  </a:solidFill>
                  <a:latin typeface="Mute" panose="00000500000000000000" pitchFamily="50" charset="0"/>
                  <a:ea typeface="+mn-ea"/>
                  <a:cs typeface="+mn-cs"/>
                </a:defRPr>
              </a:lvl1pPr>
              <a:lvl2pPr marL="457200" indent="-228600" algn="l" defTabSz="914400" rtl="0" eaLnBrk="1" latinLnBrk="0" hangingPunct="1">
                <a:lnSpc>
                  <a:spcPct val="100000"/>
                </a:lnSpc>
                <a:spcBef>
                  <a:spcPts val="1200"/>
                </a:spcBef>
                <a:buFont typeface="Arial" panose="020B0604020202020204" pitchFamily="34" charset="0"/>
                <a:buChar char="•"/>
                <a:defRPr sz="1800" kern="1200">
                  <a:solidFill>
                    <a:schemeClr val="tx1"/>
                  </a:solidFill>
                  <a:latin typeface="Mute" panose="00000500000000000000" pitchFamily="50" charset="0"/>
                  <a:ea typeface="+mn-ea"/>
                  <a:cs typeface="+mn-cs"/>
                </a:defRPr>
              </a:lvl2pPr>
              <a:lvl3pPr marL="685800" indent="-228600" algn="l" defTabSz="914400" rtl="0" eaLnBrk="1" latinLnBrk="0" hangingPunct="1">
                <a:lnSpc>
                  <a:spcPct val="100000"/>
                </a:lnSpc>
                <a:spcBef>
                  <a:spcPts val="1200"/>
                </a:spcBef>
                <a:buFont typeface="Mute" panose="00000500000000000000" pitchFamily="50" charset="0"/>
                <a:buChar char="-"/>
                <a:defRPr sz="1800" kern="1200">
                  <a:solidFill>
                    <a:schemeClr val="tx1"/>
                  </a:solidFill>
                  <a:latin typeface="Mute" panose="00000500000000000000" pitchFamily="50" charset="0"/>
                  <a:ea typeface="+mn-ea"/>
                  <a:cs typeface="+mn-cs"/>
                </a:defRPr>
              </a:lvl3pPr>
              <a:lvl4pPr marL="914400" indent="-228600" algn="l" defTabSz="914400" rtl="0" eaLnBrk="1" latinLnBrk="0" hangingPunct="1">
                <a:lnSpc>
                  <a:spcPct val="100000"/>
                </a:lnSpc>
                <a:spcBef>
                  <a:spcPts val="1200"/>
                </a:spcBef>
                <a:buFont typeface="Mute" panose="00000500000000000000" pitchFamily="50" charset="0"/>
                <a:buChar char="-"/>
                <a:defRPr sz="1400" kern="1200">
                  <a:solidFill>
                    <a:schemeClr val="tx1"/>
                  </a:solidFill>
                  <a:latin typeface="Mute" panose="00000500000000000000" pitchFamily="50" charset="0"/>
                  <a:ea typeface="+mn-ea"/>
                  <a:cs typeface="+mn-cs"/>
                </a:defRPr>
              </a:lvl4pPr>
              <a:lvl5pPr marL="1143000" indent="-228600" algn="l" defTabSz="914400" rtl="0" eaLnBrk="1" latinLnBrk="0" hangingPunct="1">
                <a:lnSpc>
                  <a:spcPct val="100000"/>
                </a:lnSpc>
                <a:spcBef>
                  <a:spcPts val="1200"/>
                </a:spcBef>
                <a:buFont typeface="Mute" panose="00000500000000000000" pitchFamily="50" charset="0"/>
                <a:buChar char="-"/>
                <a:defRPr sz="1400" kern="1200">
                  <a:solidFill>
                    <a:schemeClr val="tx1"/>
                  </a:solidFill>
                  <a:latin typeface="Mute"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dirty="0">
                  <a:latin typeface="Mute" panose="00000800000000000000" pitchFamily="50" charset="0"/>
                </a:rPr>
                <a:t>Understand value of experience</a:t>
              </a:r>
            </a:p>
            <a:p>
              <a:pPr marL="0" indent="0" algn="ctr">
                <a:buNone/>
                <a:defRPr/>
              </a:pPr>
              <a:r>
                <a:rPr lang="en-US" dirty="0">
                  <a:latin typeface="Mute" panose="00000800000000000000" pitchFamily="50" charset="0"/>
                </a:rPr>
                <a:t>Prioritizing older-worker skills in hiring and promoting</a:t>
              </a:r>
            </a:p>
          </p:txBody>
        </p:sp>
      </p:grpSp>
      <p:grpSp>
        <p:nvGrpSpPr>
          <p:cNvPr id="11" name="Group 10"/>
          <p:cNvGrpSpPr/>
          <p:nvPr/>
        </p:nvGrpSpPr>
        <p:grpSpPr>
          <a:xfrm>
            <a:off x="9011027" y="1696314"/>
            <a:ext cx="2771293" cy="3747214"/>
            <a:chOff x="11988813" y="1054095"/>
            <a:chExt cx="3037814" cy="4123974"/>
          </a:xfrm>
        </p:grpSpPr>
        <p:sp>
          <p:nvSpPr>
            <p:cNvPr id="32" name="Rectangle 31"/>
            <p:cNvSpPr>
              <a:spLocks/>
            </p:cNvSpPr>
            <p:nvPr/>
          </p:nvSpPr>
          <p:spPr>
            <a:xfrm rot="10800000">
              <a:off x="11988813" y="1054095"/>
              <a:ext cx="3037814" cy="3951727"/>
            </a:xfrm>
            <a:prstGeom prst="rect">
              <a:avLst/>
            </a:prstGeom>
            <a:gradFill>
              <a:gsLst>
                <a:gs pos="0">
                  <a:schemeClr val="bg2">
                    <a:alpha val="35000"/>
                  </a:schemeClr>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3" name="Arc 32"/>
            <p:cNvSpPr/>
            <p:nvPr/>
          </p:nvSpPr>
          <p:spPr>
            <a:xfrm>
              <a:off x="12196140" y="1312470"/>
              <a:ext cx="2638466" cy="2883595"/>
            </a:xfrm>
            <a:prstGeom prst="arc">
              <a:avLst>
                <a:gd name="adj1" fmla="val 13011127"/>
                <a:gd name="adj2" fmla="val 19317491"/>
              </a:avLst>
            </a:prstGeom>
            <a:ln w="69850" cap="rnd">
              <a:solidFill>
                <a:schemeClr val="bg2">
                  <a:alpha val="47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4" name="Oval 33"/>
            <p:cNvSpPr/>
            <p:nvPr/>
          </p:nvSpPr>
          <p:spPr>
            <a:xfrm>
              <a:off x="12367208" y="1429745"/>
              <a:ext cx="2281028" cy="22810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2200" b="1" dirty="0">
                  <a:solidFill>
                    <a:srgbClr val="FFFFFF"/>
                  </a:solidFill>
                  <a:latin typeface="Grifo S" panose="02050803090505060204" pitchFamily="18" charset="0"/>
                </a:rPr>
                <a:t>Ergonomics</a:t>
              </a:r>
            </a:p>
          </p:txBody>
        </p:sp>
        <p:sp>
          <p:nvSpPr>
            <p:cNvPr id="35" name="Oval 34"/>
            <p:cNvSpPr/>
            <p:nvPr/>
          </p:nvSpPr>
          <p:spPr>
            <a:xfrm>
              <a:off x="12498301" y="1560838"/>
              <a:ext cx="2018841" cy="2018843"/>
            </a:xfrm>
            <a:prstGeom prst="ellipse">
              <a:avLst/>
            </a:prstGeom>
            <a:noFill/>
            <a:ln w="158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6" name="Content Placeholder 4"/>
            <p:cNvSpPr txBox="1">
              <a:spLocks/>
            </p:cNvSpPr>
            <p:nvPr/>
          </p:nvSpPr>
          <p:spPr>
            <a:xfrm>
              <a:off x="12141189" y="3830476"/>
              <a:ext cx="2733066" cy="1347593"/>
            </a:xfrm>
            <a:prstGeom prst="rect">
              <a:avLst/>
            </a:prstGeom>
          </p:spPr>
          <p:txBody>
            <a:bodyPr anchor="t">
              <a:noAutofit/>
            </a:bodyPr>
            <a:lstStyle>
              <a:lvl1pPr marL="228600" indent="-228600" algn="l" defTabSz="914400" rtl="0" eaLnBrk="1" latinLnBrk="0" hangingPunct="1">
                <a:lnSpc>
                  <a:spcPct val="100000"/>
                </a:lnSpc>
                <a:spcBef>
                  <a:spcPts val="1200"/>
                </a:spcBef>
                <a:buFont typeface="Mute" panose="00000500000000000000" pitchFamily="50" charset="0"/>
                <a:buChar char="•"/>
                <a:defRPr sz="1800" kern="1200">
                  <a:solidFill>
                    <a:schemeClr val="tx1"/>
                  </a:solidFill>
                  <a:latin typeface="Mute" panose="00000500000000000000" pitchFamily="50" charset="0"/>
                  <a:ea typeface="+mn-ea"/>
                  <a:cs typeface="+mn-cs"/>
                </a:defRPr>
              </a:lvl1pPr>
              <a:lvl2pPr marL="457200" indent="-228600" algn="l" defTabSz="914400" rtl="0" eaLnBrk="1" latinLnBrk="0" hangingPunct="1">
                <a:lnSpc>
                  <a:spcPct val="100000"/>
                </a:lnSpc>
                <a:spcBef>
                  <a:spcPts val="1200"/>
                </a:spcBef>
                <a:buFont typeface="Arial" panose="020B0604020202020204" pitchFamily="34" charset="0"/>
                <a:buChar char="•"/>
                <a:defRPr sz="1800" kern="1200">
                  <a:solidFill>
                    <a:schemeClr val="tx1"/>
                  </a:solidFill>
                  <a:latin typeface="Mute" panose="00000500000000000000" pitchFamily="50" charset="0"/>
                  <a:ea typeface="+mn-ea"/>
                  <a:cs typeface="+mn-cs"/>
                </a:defRPr>
              </a:lvl2pPr>
              <a:lvl3pPr marL="685800" indent="-228600" algn="l" defTabSz="914400" rtl="0" eaLnBrk="1" latinLnBrk="0" hangingPunct="1">
                <a:lnSpc>
                  <a:spcPct val="100000"/>
                </a:lnSpc>
                <a:spcBef>
                  <a:spcPts val="1200"/>
                </a:spcBef>
                <a:buFont typeface="Mute" panose="00000500000000000000" pitchFamily="50" charset="0"/>
                <a:buChar char="-"/>
                <a:defRPr sz="1800" kern="1200">
                  <a:solidFill>
                    <a:schemeClr val="tx1"/>
                  </a:solidFill>
                  <a:latin typeface="Mute" panose="00000500000000000000" pitchFamily="50" charset="0"/>
                  <a:ea typeface="+mn-ea"/>
                  <a:cs typeface="+mn-cs"/>
                </a:defRPr>
              </a:lvl3pPr>
              <a:lvl4pPr marL="914400" indent="-228600" algn="l" defTabSz="914400" rtl="0" eaLnBrk="1" latinLnBrk="0" hangingPunct="1">
                <a:lnSpc>
                  <a:spcPct val="100000"/>
                </a:lnSpc>
                <a:spcBef>
                  <a:spcPts val="1200"/>
                </a:spcBef>
                <a:buFont typeface="Mute" panose="00000500000000000000" pitchFamily="50" charset="0"/>
                <a:buChar char="-"/>
                <a:defRPr sz="1400" kern="1200">
                  <a:solidFill>
                    <a:schemeClr val="tx1"/>
                  </a:solidFill>
                  <a:latin typeface="Mute" panose="00000500000000000000" pitchFamily="50" charset="0"/>
                  <a:ea typeface="+mn-ea"/>
                  <a:cs typeface="+mn-cs"/>
                </a:defRPr>
              </a:lvl4pPr>
              <a:lvl5pPr marL="1143000" indent="-228600" algn="l" defTabSz="914400" rtl="0" eaLnBrk="1" latinLnBrk="0" hangingPunct="1">
                <a:lnSpc>
                  <a:spcPct val="100000"/>
                </a:lnSpc>
                <a:spcBef>
                  <a:spcPts val="1200"/>
                </a:spcBef>
                <a:buFont typeface="Mute" panose="00000500000000000000" pitchFamily="50" charset="0"/>
                <a:buChar char="-"/>
                <a:defRPr sz="1400" kern="1200">
                  <a:solidFill>
                    <a:schemeClr val="tx1"/>
                  </a:solidFill>
                  <a:latin typeface="Mute"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US" dirty="0">
                  <a:latin typeface="Mute" panose="00000800000000000000" pitchFamily="50" charset="0"/>
                </a:rPr>
                <a:t>Change workplace ergonomics to support all ages</a:t>
              </a:r>
            </a:p>
          </p:txBody>
        </p:sp>
      </p:grpSp>
      <p:sp>
        <p:nvSpPr>
          <p:cNvPr id="7" name="Rectangle 6"/>
          <p:cNvSpPr/>
          <p:nvPr/>
        </p:nvSpPr>
        <p:spPr>
          <a:xfrm>
            <a:off x="355254" y="6034876"/>
            <a:ext cx="10315037" cy="230832"/>
          </a:xfrm>
          <a:prstGeom prst="rect">
            <a:avLst/>
          </a:prstGeom>
        </p:spPr>
        <p:txBody>
          <a:bodyPr wrap="square">
            <a:spAutoFit/>
          </a:bodyPr>
          <a:lstStyle/>
          <a:p>
            <a:r>
              <a:rPr lang="en-US" sz="900" dirty="0">
                <a:solidFill>
                  <a:schemeClr val="tx2"/>
                </a:solidFill>
                <a:latin typeface="Calibri" panose="020F0502020204030204" pitchFamily="34" charset="0"/>
                <a:ea typeface="Calibri" panose="020F0502020204030204" pitchFamily="34" charset="0"/>
              </a:rPr>
              <a:t>Adapted from North, M. &amp; </a:t>
            </a:r>
            <a:r>
              <a:rPr lang="en-US" sz="900" dirty="0" err="1">
                <a:solidFill>
                  <a:schemeClr val="tx2"/>
                </a:solidFill>
                <a:latin typeface="Calibri" panose="020F0502020204030204" pitchFamily="34" charset="0"/>
                <a:ea typeface="Calibri" panose="020F0502020204030204" pitchFamily="34" charset="0"/>
              </a:rPr>
              <a:t>Hershfield</a:t>
            </a:r>
            <a:r>
              <a:rPr lang="en-US" sz="900" dirty="0">
                <a:solidFill>
                  <a:schemeClr val="tx2"/>
                </a:solidFill>
                <a:latin typeface="Calibri" panose="020F0502020204030204" pitchFamily="34" charset="0"/>
                <a:ea typeface="Calibri" panose="020F0502020204030204" pitchFamily="34" charset="0"/>
              </a:rPr>
              <a:t>. (2014). Four ways to adapt to an aging workforce. </a:t>
            </a:r>
            <a:r>
              <a:rPr lang="en-US" sz="900" i="1" dirty="0">
                <a:solidFill>
                  <a:schemeClr val="tx2"/>
                </a:solidFill>
                <a:latin typeface="Calibri" panose="020F0502020204030204" pitchFamily="34" charset="0"/>
                <a:ea typeface="Calibri" panose="020F0502020204030204" pitchFamily="34" charset="0"/>
              </a:rPr>
              <a:t>Harvard Business Review</a:t>
            </a:r>
            <a:r>
              <a:rPr lang="en-US" sz="900" dirty="0">
                <a:solidFill>
                  <a:schemeClr val="tx2"/>
                </a:solidFill>
                <a:latin typeface="Calibri" panose="020F0502020204030204" pitchFamily="34" charset="0"/>
                <a:ea typeface="Calibri" panose="020F0502020204030204" pitchFamily="34" charset="0"/>
              </a:rPr>
              <a:t>.  </a:t>
            </a:r>
            <a:r>
              <a:rPr lang="en-US" sz="900" u="sng" dirty="0">
                <a:solidFill>
                  <a:schemeClr val="tx2"/>
                </a:solidFill>
                <a:latin typeface="Calibri" panose="020F0502020204030204" pitchFamily="34" charset="0"/>
                <a:ea typeface="Calibri" panose="020F0502020204030204" pitchFamily="34" charset="0"/>
              </a:rPr>
              <a:t>https://hbr.org/2014/04/four-ways-to-adapt-to-an-aging-workforce</a:t>
            </a:r>
            <a:endParaRPr lang="en-US" sz="900" dirty="0">
              <a:solidFill>
                <a:schemeClr val="tx2"/>
              </a:solidFill>
              <a:latin typeface="Calibri" panose="020F050202020403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2820376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536688-0894-7540-9EB7-18B842A0E944}"/>
              </a:ext>
            </a:extLst>
          </p:cNvPr>
          <p:cNvPicPr>
            <a:picLocks noChangeAspect="1"/>
          </p:cNvPicPr>
          <p:nvPr/>
        </p:nvPicPr>
        <p:blipFill rotWithShape="1">
          <a:blip r:embed="rId3">
            <a:extLst>
              <a:ext uri="{28A0092B-C50C-407E-A947-70E740481C1C}">
                <a14:useLocalDpi xmlns:a14="http://schemas.microsoft.com/office/drawing/2010/main" val="0"/>
              </a:ext>
            </a:extLst>
          </a:blip>
          <a:srcRect l="26871" t="30367" r="12499" b="4684"/>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DF6D3EA5-AB17-3A4E-922A-125941D4CEF9}"/>
              </a:ext>
            </a:extLst>
          </p:cNvPr>
          <p:cNvSpPr txBox="1">
            <a:spLocks/>
          </p:cNvSpPr>
          <p:nvPr/>
        </p:nvSpPr>
        <p:spPr>
          <a:xfrm>
            <a:off x="1294606" y="1877836"/>
            <a:ext cx="9163051" cy="4398973"/>
          </a:xfrm>
          <a:prstGeom prst="rect">
            <a:avLst/>
          </a:prstGeom>
          <a:solidFill>
            <a:srgbClr val="0FB694"/>
          </a:solidFill>
        </p:spPr>
        <p:txBody>
          <a:bodyPr vert="horz" wrap="square" lIns="540000" tIns="288000" rIns="540000" bIns="0" numCol="1" rtlCol="0">
            <a:noAutofit/>
          </a:bodyPr>
          <a:lstStyle>
            <a:lvl1pPr marL="0" indent="0" algn="l" defTabSz="914400" rtl="0" eaLnBrk="1" latinLnBrk="0" hangingPunct="1">
              <a:spcBef>
                <a:spcPts val="1400"/>
              </a:spcBef>
              <a:buClr>
                <a:schemeClr val="accent2"/>
              </a:buClr>
              <a:buFont typeface="Arial" pitchFamily="34" charset="0"/>
              <a:buNone/>
              <a:defRPr sz="1800" kern="1200">
                <a:solidFill>
                  <a:srgbClr val="808080"/>
                </a:solidFill>
                <a:latin typeface="Arial" pitchFamily="34" charset="0"/>
                <a:ea typeface="+mn-ea"/>
                <a:cs typeface="Arial" pitchFamily="34" charset="0"/>
              </a:defRPr>
            </a:lvl1pPr>
            <a:lvl2pPr marL="279400" indent="-279400" algn="l" defTabSz="914400" rtl="0" eaLnBrk="1" latinLnBrk="0" hangingPunct="1">
              <a:spcBef>
                <a:spcPts val="500"/>
              </a:spcBef>
              <a:buClr>
                <a:schemeClr val="accent2"/>
              </a:buClr>
              <a:buFont typeface="Arial" panose="020B0604020202020204" pitchFamily="34" charset="0"/>
              <a:buChar char="•"/>
              <a:defRPr sz="1800" kern="1200">
                <a:solidFill>
                  <a:srgbClr val="808080"/>
                </a:solidFill>
                <a:latin typeface="Arial" pitchFamily="34" charset="0"/>
                <a:ea typeface="+mn-ea"/>
                <a:cs typeface="Arial" pitchFamily="34" charset="0"/>
              </a:defRPr>
            </a:lvl2pPr>
            <a:lvl3pPr marL="534988" indent="-233363" algn="l" defTabSz="914400" rtl="0" eaLnBrk="1" latinLnBrk="0" hangingPunct="1">
              <a:spcBef>
                <a:spcPts val="500"/>
              </a:spcBef>
              <a:buClr>
                <a:schemeClr val="accent2"/>
              </a:buClr>
              <a:buFont typeface="Arial" panose="020B0604020202020204" pitchFamily="34" charset="0"/>
              <a:buChar char="–"/>
              <a:defRPr sz="1800" kern="1200">
                <a:solidFill>
                  <a:srgbClr val="808080"/>
                </a:solidFill>
                <a:latin typeface="Arial" pitchFamily="34" charset="0"/>
                <a:ea typeface="+mn-ea"/>
                <a:cs typeface="Arial" pitchFamily="34" charset="0"/>
              </a:defRPr>
            </a:lvl3pPr>
            <a:lvl4pPr marL="715963" indent="-180975" algn="l" defTabSz="914400" rtl="0" eaLnBrk="1" latinLnBrk="0" hangingPunct="1">
              <a:spcBef>
                <a:spcPts val="500"/>
              </a:spcBef>
              <a:buClr>
                <a:schemeClr val="accent2"/>
              </a:buClr>
              <a:buFont typeface="Arial" pitchFamily="34" charset="0"/>
              <a:buChar char="-"/>
              <a:defRPr sz="1800" kern="1200">
                <a:solidFill>
                  <a:srgbClr val="808080"/>
                </a:solidFill>
                <a:latin typeface="Arial" pitchFamily="34" charset="0"/>
                <a:ea typeface="+mn-ea"/>
                <a:cs typeface="Arial" pitchFamily="34" charset="0"/>
              </a:defRPr>
            </a:lvl4pPr>
            <a:lvl5pPr marL="896938" indent="-180975" algn="l" defTabSz="914400" rtl="0" eaLnBrk="1" latinLnBrk="0" hangingPunct="1">
              <a:spcBef>
                <a:spcPts val="500"/>
              </a:spcBef>
              <a:buClr>
                <a:schemeClr val="accent2"/>
              </a:buClr>
              <a:buFont typeface="Arial" pitchFamily="34" charset="0"/>
              <a:buChar char="-"/>
              <a:defRPr sz="1800" kern="1200">
                <a:solidFill>
                  <a:srgbClr val="80808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200" dirty="0">
                <a:solidFill>
                  <a:schemeClr val="bg1"/>
                </a:solidFill>
                <a:latin typeface="Georgia" panose="02040502050405020303" pitchFamily="18" charset="0"/>
              </a:rPr>
              <a:t>We recommend 10 ways to optimize your experienced workforce</a:t>
            </a:r>
          </a:p>
        </p:txBody>
      </p:sp>
      <p:sp>
        <p:nvSpPr>
          <p:cNvPr id="8" name="Rectangle 7">
            <a:extLst>
              <a:ext uri="{FF2B5EF4-FFF2-40B4-BE49-F238E27FC236}">
                <a16:creationId xmlns:a16="http://schemas.microsoft.com/office/drawing/2014/main" id="{2CF22AC5-903D-CF4F-963C-893557A1629A}"/>
              </a:ext>
            </a:extLst>
          </p:cNvPr>
          <p:cNvSpPr/>
          <p:nvPr/>
        </p:nvSpPr>
        <p:spPr>
          <a:xfrm>
            <a:off x="1646744" y="2647925"/>
            <a:ext cx="8559850" cy="3396410"/>
          </a:xfrm>
          <a:prstGeom prst="rect">
            <a:avLst/>
          </a:prstGeom>
        </p:spPr>
        <p:txBody>
          <a:bodyPr wrap="square" numCol="2" spcCol="252000">
            <a:noAutofit/>
          </a:bodyPr>
          <a:lstStyle/>
          <a:p>
            <a:pPr marL="288000" indent="-288000">
              <a:spcBef>
                <a:spcPts val="1200"/>
              </a:spcBef>
              <a:buClr>
                <a:schemeClr val="bg1"/>
              </a:buClr>
              <a:buFont typeface="+mj-lt"/>
              <a:buAutoNum type="arabicPeriod"/>
            </a:pPr>
            <a:r>
              <a:rPr lang="en-GB" sz="1400" dirty="0">
                <a:solidFill>
                  <a:schemeClr val="bg1"/>
                </a:solidFill>
              </a:rPr>
              <a:t>Collect and </a:t>
            </a:r>
            <a:r>
              <a:rPr lang="en-GB" sz="1400" dirty="0" err="1">
                <a:solidFill>
                  <a:schemeClr val="bg1"/>
                </a:solidFill>
              </a:rPr>
              <a:t>analyze</a:t>
            </a:r>
            <a:r>
              <a:rPr lang="en-GB" sz="1400" dirty="0">
                <a:solidFill>
                  <a:schemeClr val="bg1"/>
                </a:solidFill>
              </a:rPr>
              <a:t> your age-profile data to explore demographic and skills pinch points. </a:t>
            </a:r>
          </a:p>
          <a:p>
            <a:pPr marL="288000" indent="-288000">
              <a:spcBef>
                <a:spcPts val="1200"/>
              </a:spcBef>
              <a:buClr>
                <a:schemeClr val="bg1"/>
              </a:buClr>
              <a:buFont typeface="+mj-lt"/>
              <a:buAutoNum type="arabicPeriod"/>
            </a:pPr>
            <a:r>
              <a:rPr lang="en-GB" sz="1400" dirty="0">
                <a:solidFill>
                  <a:schemeClr val="bg1"/>
                </a:solidFill>
              </a:rPr>
              <a:t>Develop and implement the people and </a:t>
            </a:r>
            <a:br>
              <a:rPr lang="en-GB" sz="1400" dirty="0">
                <a:solidFill>
                  <a:schemeClr val="bg1"/>
                </a:solidFill>
              </a:rPr>
            </a:br>
            <a:r>
              <a:rPr lang="en-GB" sz="1400" dirty="0">
                <a:solidFill>
                  <a:schemeClr val="bg1"/>
                </a:solidFill>
              </a:rPr>
              <a:t>career strategies that embrace the </a:t>
            </a:r>
            <a:br>
              <a:rPr lang="en-GB" sz="1400" dirty="0">
                <a:solidFill>
                  <a:schemeClr val="bg1"/>
                </a:solidFill>
              </a:rPr>
            </a:br>
            <a:r>
              <a:rPr lang="en-GB" sz="1400" dirty="0">
                <a:solidFill>
                  <a:schemeClr val="bg1"/>
                </a:solidFill>
              </a:rPr>
              <a:t>experienced workforce. </a:t>
            </a:r>
          </a:p>
          <a:p>
            <a:pPr marL="288000" indent="-288000">
              <a:spcBef>
                <a:spcPts val="1200"/>
              </a:spcBef>
              <a:buClr>
                <a:schemeClr val="bg1"/>
              </a:buClr>
              <a:buFont typeface="+mj-lt"/>
              <a:buAutoNum type="arabicPeriod"/>
            </a:pPr>
            <a:r>
              <a:rPr lang="en-GB" sz="1400" dirty="0">
                <a:solidFill>
                  <a:schemeClr val="bg1"/>
                </a:solidFill>
              </a:rPr>
              <a:t>Understand what impact your retirement plan design has on the trajectory of retirement readiness and labour flow. </a:t>
            </a:r>
          </a:p>
          <a:p>
            <a:pPr marL="288000" indent="-288000">
              <a:spcBef>
                <a:spcPts val="1200"/>
              </a:spcBef>
              <a:buClr>
                <a:schemeClr val="bg1"/>
              </a:buClr>
              <a:buFont typeface="+mj-lt"/>
              <a:buAutoNum type="arabicPeriod"/>
            </a:pPr>
            <a:r>
              <a:rPr lang="en-GB" sz="1400" dirty="0">
                <a:solidFill>
                  <a:schemeClr val="bg1"/>
                </a:solidFill>
              </a:rPr>
              <a:t>Initiate conversations with employees about how they might work differently. </a:t>
            </a:r>
          </a:p>
          <a:p>
            <a:pPr marL="288000" indent="-288000">
              <a:spcBef>
                <a:spcPts val="1200"/>
              </a:spcBef>
              <a:buClr>
                <a:schemeClr val="bg1"/>
              </a:buClr>
              <a:buFont typeface="+mj-lt"/>
              <a:buAutoNum type="arabicPeriod"/>
            </a:pPr>
            <a:r>
              <a:rPr lang="en-GB" sz="1400" dirty="0">
                <a:solidFill>
                  <a:schemeClr val="bg1"/>
                </a:solidFill>
              </a:rPr>
              <a:t>Examine and tackle how ageism might </a:t>
            </a:r>
            <a:br>
              <a:rPr lang="en-GB" sz="1400" dirty="0">
                <a:solidFill>
                  <a:schemeClr val="bg1"/>
                </a:solidFill>
              </a:rPr>
            </a:br>
            <a:r>
              <a:rPr lang="en-GB" sz="1400" dirty="0">
                <a:solidFill>
                  <a:schemeClr val="bg1"/>
                </a:solidFill>
              </a:rPr>
              <a:t>manifest in your organization. </a:t>
            </a:r>
          </a:p>
          <a:p>
            <a:pPr marL="288000" indent="-288000">
              <a:spcBef>
                <a:spcPts val="1200"/>
              </a:spcBef>
              <a:buClr>
                <a:schemeClr val="bg1"/>
              </a:buClr>
              <a:buFont typeface="+mj-lt"/>
              <a:buAutoNum type="arabicPeriod"/>
            </a:pPr>
            <a:r>
              <a:rPr lang="en-GB" sz="1400" dirty="0">
                <a:solidFill>
                  <a:schemeClr val="bg1"/>
                </a:solidFill>
              </a:rPr>
              <a:t>Develop a lifelong learning attitude that positions people to embrace the jobs of </a:t>
            </a:r>
            <a:br>
              <a:rPr lang="en-GB" sz="1400" dirty="0">
                <a:solidFill>
                  <a:schemeClr val="bg1"/>
                </a:solidFill>
              </a:rPr>
            </a:br>
            <a:r>
              <a:rPr lang="en-GB" sz="1400" dirty="0">
                <a:solidFill>
                  <a:schemeClr val="bg1"/>
                </a:solidFill>
              </a:rPr>
              <a:t>the future. </a:t>
            </a:r>
          </a:p>
          <a:p>
            <a:pPr marL="288000" indent="-288000">
              <a:spcBef>
                <a:spcPts val="1200"/>
              </a:spcBef>
              <a:buClr>
                <a:schemeClr val="bg1"/>
              </a:buClr>
              <a:buFont typeface="+mj-lt"/>
              <a:buAutoNum type="arabicPeriod"/>
            </a:pPr>
            <a:r>
              <a:rPr lang="en-GB" sz="1400" dirty="0">
                <a:solidFill>
                  <a:schemeClr val="bg1"/>
                </a:solidFill>
              </a:rPr>
              <a:t>Measure productivity levels across different </a:t>
            </a:r>
            <a:br>
              <a:rPr lang="en-GB" sz="1400" dirty="0">
                <a:solidFill>
                  <a:schemeClr val="bg1"/>
                </a:solidFill>
              </a:rPr>
            </a:br>
            <a:r>
              <a:rPr lang="en-GB" sz="1400" dirty="0">
                <a:solidFill>
                  <a:schemeClr val="bg1"/>
                </a:solidFill>
              </a:rPr>
              <a:t>age and position cohorts in your organization. </a:t>
            </a:r>
          </a:p>
          <a:p>
            <a:pPr marL="288000" indent="-288000">
              <a:spcBef>
                <a:spcPts val="1200"/>
              </a:spcBef>
              <a:buClr>
                <a:schemeClr val="bg1"/>
              </a:buClr>
              <a:buFont typeface="+mj-lt"/>
              <a:buAutoNum type="arabicPeriod"/>
            </a:pPr>
            <a:r>
              <a:rPr lang="en-GB" sz="1400" dirty="0">
                <a:solidFill>
                  <a:schemeClr val="bg1"/>
                </a:solidFill>
              </a:rPr>
              <a:t>Implement an effective flexible-working strategy. </a:t>
            </a:r>
          </a:p>
          <a:p>
            <a:pPr marL="288000" indent="-288000">
              <a:spcBef>
                <a:spcPts val="1200"/>
              </a:spcBef>
              <a:buClr>
                <a:schemeClr val="bg1"/>
              </a:buClr>
              <a:buFont typeface="+mj-lt"/>
              <a:buAutoNum type="arabicPeriod"/>
            </a:pPr>
            <a:r>
              <a:rPr lang="en-GB" sz="1400" dirty="0">
                <a:solidFill>
                  <a:schemeClr val="bg1"/>
                </a:solidFill>
              </a:rPr>
              <a:t>Develop and implement a program offering support for those who have caregiver responsibilities. </a:t>
            </a:r>
          </a:p>
          <a:p>
            <a:pPr marL="288000" indent="-288000">
              <a:spcBef>
                <a:spcPts val="1200"/>
              </a:spcBef>
              <a:buClr>
                <a:schemeClr val="bg1"/>
              </a:buClr>
              <a:buFont typeface="+mj-lt"/>
              <a:buAutoNum type="arabicPeriod"/>
            </a:pPr>
            <a:r>
              <a:rPr lang="en-GB" sz="1400" dirty="0">
                <a:solidFill>
                  <a:schemeClr val="bg1"/>
                </a:solidFill>
              </a:rPr>
              <a:t>Create and sustain an inclusive culture that supports and enables your experienced-worker strategy. </a:t>
            </a:r>
          </a:p>
        </p:txBody>
      </p:sp>
    </p:spTree>
    <p:extLst>
      <p:ext uri="{BB962C8B-B14F-4D97-AF65-F5344CB8AC3E}">
        <p14:creationId xmlns:p14="http://schemas.microsoft.com/office/powerpoint/2010/main" val="1927020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58846" y="2180069"/>
            <a:ext cx="8905432" cy="2286000"/>
          </a:xfrm>
          <a:prstGeom prst="rect">
            <a:avLst/>
          </a:prstGeom>
        </p:spPr>
        <p:txBody>
          <a:bodyPr anchor="ctr">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nSpc>
                <a:spcPct val="100000"/>
              </a:lnSpc>
            </a:pPr>
            <a:r>
              <a:rPr lang="en-US" sz="5400" dirty="0">
                <a:solidFill>
                  <a:schemeClr val="bg1"/>
                </a:solidFill>
                <a:latin typeface="MMC Display" panose="020B0603020203020204" pitchFamily="34" charset="0"/>
                <a:cs typeface="MMC Display" panose="020B0603020203020204" pitchFamily="34" charset="0"/>
              </a:rPr>
              <a:t>Strategies to address Ageism &amp; Ableism</a:t>
            </a:r>
          </a:p>
        </p:txBody>
      </p:sp>
    </p:spTree>
    <p:custDataLst>
      <p:tags r:id="rId1"/>
    </p:custDataLst>
    <p:extLst>
      <p:ext uri="{BB962C8B-B14F-4D97-AF65-F5344CB8AC3E}">
        <p14:creationId xmlns:p14="http://schemas.microsoft.com/office/powerpoint/2010/main" val="3315978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3743325"/>
            <a:ext cx="2532255" cy="1158654"/>
          </a:xfrm>
        </p:spPr>
        <p:txBody>
          <a:bodyPr/>
          <a:lstStyle/>
          <a:p>
            <a:r>
              <a:rPr lang="en-US" sz="1400" b="1" dirty="0">
                <a:latin typeface="Mute Semibold" pitchFamily="2" charset="0"/>
              </a:rPr>
              <a:t>of companies </a:t>
            </a:r>
            <a:r>
              <a:rPr lang="en-US" sz="1400" dirty="0"/>
              <a:t>will implement flexible working at a greater scale post-pandemic</a:t>
            </a:r>
          </a:p>
          <a:p>
            <a:br>
              <a:rPr lang="en-US" sz="900" dirty="0">
                <a:solidFill>
                  <a:schemeClr val="tx2"/>
                </a:solidFill>
              </a:rPr>
            </a:br>
            <a:r>
              <a:rPr lang="en-US" sz="900" dirty="0">
                <a:solidFill>
                  <a:schemeClr val="tx2"/>
                </a:solidFill>
              </a:rPr>
              <a:t>Mercer COVID Pulse Survey #6 </a:t>
            </a:r>
            <a:br>
              <a:rPr lang="en-US" sz="900" dirty="0">
                <a:solidFill>
                  <a:schemeClr val="tx2"/>
                </a:solidFill>
              </a:rPr>
            </a:br>
            <a:r>
              <a:rPr lang="en-US" sz="900" dirty="0">
                <a:solidFill>
                  <a:schemeClr val="tx2"/>
                </a:solidFill>
              </a:rPr>
              <a:t>(data as of 7/26/20)</a:t>
            </a:r>
          </a:p>
          <a:p>
            <a:endParaRPr lang="en-US" sz="1400" dirty="0"/>
          </a:p>
        </p:txBody>
      </p:sp>
      <p:sp>
        <p:nvSpPr>
          <p:cNvPr id="5" name="Content Placeholder 4"/>
          <p:cNvSpPr>
            <a:spLocks noGrp="1"/>
          </p:cNvSpPr>
          <p:nvPr>
            <p:ph sz="half" idx="13"/>
          </p:nvPr>
        </p:nvSpPr>
        <p:spPr>
          <a:xfrm>
            <a:off x="4605920" y="3749894"/>
            <a:ext cx="2523281" cy="1400247"/>
          </a:xfrm>
        </p:spPr>
        <p:txBody>
          <a:bodyPr>
            <a:noAutofit/>
          </a:bodyPr>
          <a:lstStyle/>
          <a:p>
            <a:r>
              <a:rPr lang="en-US" sz="1400" b="1" dirty="0">
                <a:latin typeface="Mute Semibold" pitchFamily="2" charset="0"/>
              </a:rPr>
              <a:t>of CFOs </a:t>
            </a:r>
            <a:r>
              <a:rPr lang="en-US" sz="1400" dirty="0"/>
              <a:t>have already reported they intend to make the shift to remote working for some employees a permanent one</a:t>
            </a:r>
          </a:p>
          <a:p>
            <a:br>
              <a:rPr lang="en-US" sz="1400" dirty="0">
                <a:solidFill>
                  <a:schemeClr val="bg1">
                    <a:lumMod val="75000"/>
                  </a:schemeClr>
                </a:solidFill>
              </a:rPr>
            </a:br>
            <a:r>
              <a:rPr lang="en-US" sz="900" dirty="0">
                <a:solidFill>
                  <a:schemeClr val="tx2"/>
                </a:solidFill>
              </a:rPr>
              <a:t>Gartner, April 2020</a:t>
            </a:r>
            <a:endParaRPr lang="en-US" sz="1400" dirty="0">
              <a:solidFill>
                <a:schemeClr val="tx2"/>
              </a:solidFill>
            </a:endParaRPr>
          </a:p>
          <a:p>
            <a:pPr marL="0" indent="0">
              <a:buNone/>
            </a:pPr>
            <a:endParaRPr lang="en-US" sz="1400" dirty="0"/>
          </a:p>
        </p:txBody>
      </p:sp>
      <p:sp>
        <p:nvSpPr>
          <p:cNvPr id="6" name="Content Placeholder 5"/>
          <p:cNvSpPr>
            <a:spLocks noGrp="1"/>
          </p:cNvSpPr>
          <p:nvPr>
            <p:ph sz="half" idx="14"/>
          </p:nvPr>
        </p:nvSpPr>
        <p:spPr>
          <a:xfrm>
            <a:off x="8424853" y="3743325"/>
            <a:ext cx="2499478" cy="1548114"/>
          </a:xfrm>
        </p:spPr>
        <p:txBody>
          <a:bodyPr/>
          <a:lstStyle/>
          <a:p>
            <a:r>
              <a:rPr lang="en-US" sz="1400" dirty="0"/>
              <a:t>of employees working remotely throughout the pandemic say they are fully productive working from home</a:t>
            </a:r>
          </a:p>
          <a:p>
            <a:br>
              <a:rPr lang="en-US" sz="900" dirty="0">
                <a:solidFill>
                  <a:schemeClr val="bg1">
                    <a:lumMod val="75000"/>
                  </a:schemeClr>
                </a:solidFill>
              </a:rPr>
            </a:br>
            <a:r>
              <a:rPr lang="en-US" sz="900" dirty="0" err="1">
                <a:solidFill>
                  <a:schemeClr val="tx2"/>
                </a:solidFill>
              </a:rPr>
              <a:t>Iometrics</a:t>
            </a:r>
            <a:r>
              <a:rPr lang="en-US" sz="900" dirty="0">
                <a:solidFill>
                  <a:schemeClr val="tx2"/>
                </a:solidFill>
              </a:rPr>
              <a:t> and Global Workplace Analytics, </a:t>
            </a:r>
            <a:br>
              <a:rPr lang="en-US" sz="900" dirty="0">
                <a:solidFill>
                  <a:schemeClr val="tx2"/>
                </a:solidFill>
              </a:rPr>
            </a:br>
            <a:r>
              <a:rPr lang="en-US" sz="900" dirty="0">
                <a:solidFill>
                  <a:schemeClr val="tx2"/>
                </a:solidFill>
              </a:rPr>
              <a:t>May 2020 </a:t>
            </a:r>
          </a:p>
          <a:p>
            <a:endParaRPr lang="en-US" sz="1400" dirty="0"/>
          </a:p>
        </p:txBody>
      </p:sp>
      <p:grpSp>
        <p:nvGrpSpPr>
          <p:cNvPr id="7" name="Group 6">
            <a:extLst>
              <a:ext uri="{FF2B5EF4-FFF2-40B4-BE49-F238E27FC236}">
                <a16:creationId xmlns:a16="http://schemas.microsoft.com/office/drawing/2014/main" id="{620A8377-F990-9F49-9A38-67A056AD5836}"/>
              </a:ext>
            </a:extLst>
          </p:cNvPr>
          <p:cNvGrpSpPr/>
          <p:nvPr/>
        </p:nvGrpSpPr>
        <p:grpSpPr>
          <a:xfrm>
            <a:off x="914400" y="2195210"/>
            <a:ext cx="10865463" cy="1548115"/>
            <a:chOff x="1036647" y="2240369"/>
            <a:chExt cx="10865463" cy="1855837"/>
          </a:xfrm>
        </p:grpSpPr>
        <p:sp>
          <p:nvSpPr>
            <p:cNvPr id="11" name="Title 1">
              <a:extLst>
                <a:ext uri="{FF2B5EF4-FFF2-40B4-BE49-F238E27FC236}">
                  <a16:creationId xmlns:a16="http://schemas.microsoft.com/office/drawing/2014/main" id="{928AE308-494E-C343-BF36-8AA49C5D65F0}"/>
                </a:ext>
              </a:extLst>
            </p:cNvPr>
            <p:cNvSpPr txBox="1">
              <a:spLocks/>
            </p:cNvSpPr>
            <p:nvPr/>
          </p:nvSpPr>
          <p:spPr>
            <a:xfrm>
              <a:off x="1036647" y="2251534"/>
              <a:ext cx="3429000" cy="1844672"/>
            </a:xfrm>
            <a:prstGeom prst="rect">
              <a:avLst/>
            </a:prstGeom>
            <a:noFill/>
          </p:spPr>
          <p:txBody>
            <a:bodyPr lIns="0" rIns="0">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10400" b="1" spc="-150" dirty="0">
                  <a:gradFill>
                    <a:gsLst>
                      <a:gs pos="100000">
                        <a:schemeClr val="accent2"/>
                      </a:gs>
                      <a:gs pos="30000">
                        <a:schemeClr val="accent1"/>
                      </a:gs>
                    </a:gsLst>
                    <a:lin ang="18900000" scaled="1"/>
                  </a:gradFill>
                  <a:latin typeface="Times New Roman" panose="02020603050405020304" pitchFamily="18" charset="0"/>
                </a:rPr>
                <a:t>84%</a:t>
              </a:r>
            </a:p>
          </p:txBody>
        </p:sp>
        <p:sp>
          <p:nvSpPr>
            <p:cNvPr id="12" name="Title 1">
              <a:extLst>
                <a:ext uri="{FF2B5EF4-FFF2-40B4-BE49-F238E27FC236}">
                  <a16:creationId xmlns:a16="http://schemas.microsoft.com/office/drawing/2014/main" id="{049FEDFA-6D06-0C4F-80FD-360C14B623F4}"/>
                </a:ext>
              </a:extLst>
            </p:cNvPr>
            <p:cNvSpPr txBox="1">
              <a:spLocks/>
            </p:cNvSpPr>
            <p:nvPr/>
          </p:nvSpPr>
          <p:spPr>
            <a:xfrm>
              <a:off x="4709158" y="2240369"/>
              <a:ext cx="3474720" cy="1844672"/>
            </a:xfrm>
            <a:prstGeom prst="rect">
              <a:avLst/>
            </a:prstGeom>
            <a:noFill/>
          </p:spPr>
          <p:txBody>
            <a:bodyPr lIns="0" rIns="0">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10400" b="1" spc="-150" dirty="0">
                  <a:gradFill>
                    <a:gsLst>
                      <a:gs pos="100000">
                        <a:schemeClr val="accent2"/>
                      </a:gs>
                      <a:gs pos="30000">
                        <a:schemeClr val="accent1"/>
                      </a:gs>
                    </a:gsLst>
                    <a:lin ang="18900000" scaled="1"/>
                  </a:gradFill>
                  <a:latin typeface="Times New Roman" panose="02020603050405020304" pitchFamily="18" charset="0"/>
                </a:rPr>
                <a:t>74%</a:t>
              </a:r>
            </a:p>
          </p:txBody>
        </p:sp>
        <p:sp>
          <p:nvSpPr>
            <p:cNvPr id="13" name="Title 1">
              <a:extLst>
                <a:ext uri="{FF2B5EF4-FFF2-40B4-BE49-F238E27FC236}">
                  <a16:creationId xmlns:a16="http://schemas.microsoft.com/office/drawing/2014/main" id="{34D9A44B-AF1A-C64F-A1F3-FF37497BD985}"/>
                </a:ext>
              </a:extLst>
            </p:cNvPr>
            <p:cNvSpPr txBox="1">
              <a:spLocks/>
            </p:cNvSpPr>
            <p:nvPr/>
          </p:nvSpPr>
          <p:spPr>
            <a:xfrm>
              <a:off x="8427390" y="2240369"/>
              <a:ext cx="3474720" cy="1844672"/>
            </a:xfrm>
            <a:prstGeom prst="rect">
              <a:avLst/>
            </a:prstGeom>
            <a:noFill/>
          </p:spPr>
          <p:txBody>
            <a:bodyPr lIns="0" rIns="0">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10400" b="1" spc="-150" dirty="0">
                  <a:gradFill>
                    <a:gsLst>
                      <a:gs pos="100000">
                        <a:schemeClr val="accent2"/>
                      </a:gs>
                      <a:gs pos="30000">
                        <a:schemeClr val="accent1"/>
                      </a:gs>
                    </a:gsLst>
                    <a:lin ang="18900000" scaled="1"/>
                  </a:gradFill>
                  <a:latin typeface="Times New Roman" panose="02020603050405020304" pitchFamily="18" charset="0"/>
                </a:rPr>
                <a:t>77%</a:t>
              </a:r>
            </a:p>
          </p:txBody>
        </p:sp>
      </p:grpSp>
      <p:sp>
        <p:nvSpPr>
          <p:cNvPr id="16" name="Titel 12">
            <a:extLst>
              <a:ext uri="{FF2B5EF4-FFF2-40B4-BE49-F238E27FC236}">
                <a16:creationId xmlns:a16="http://schemas.microsoft.com/office/drawing/2014/main" id="{E9DA81D3-8184-A247-96EC-5EA77164E2FE}"/>
              </a:ext>
            </a:extLst>
          </p:cNvPr>
          <p:cNvSpPr txBox="1">
            <a:spLocks/>
          </p:cNvSpPr>
          <p:nvPr/>
        </p:nvSpPr>
        <p:spPr>
          <a:xfrm>
            <a:off x="914400" y="571500"/>
            <a:ext cx="10335197" cy="698351"/>
          </a:xfrm>
          <a:prstGeom prst="rect">
            <a:avLst/>
          </a:prstGeom>
        </p:spPr>
        <p:txBody>
          <a:bodyPr vert="horz" lIns="0" tIns="0" rIns="0" bIns="0" rtlCol="0" anchor="t">
            <a:noAutofit/>
          </a:bodyPr>
          <a:lstStyle>
            <a:lvl1pPr algn="l" defTabSz="914400" rtl="0" eaLnBrk="1" latinLnBrk="0" hangingPunct="1">
              <a:lnSpc>
                <a:spcPts val="2860"/>
              </a:lnSpc>
              <a:spcBef>
                <a:spcPct val="0"/>
              </a:spcBef>
              <a:buNone/>
              <a:defRPr sz="2800" b="1" kern="1200">
                <a:solidFill>
                  <a:schemeClr val="tx1"/>
                </a:solidFill>
                <a:latin typeface="+mj-lt"/>
                <a:ea typeface="+mj-ea"/>
                <a:cs typeface="+mj-cs"/>
              </a:defRPr>
            </a:lvl1pPr>
          </a:lstStyle>
          <a:p>
            <a:r>
              <a:rPr lang="en-US" b="0" dirty="0"/>
              <a:t>Employers are now considering permanent shifts to flexible working</a:t>
            </a:r>
          </a:p>
          <a:p>
            <a:r>
              <a:rPr lang="en-US" b="0" dirty="0">
                <a:solidFill>
                  <a:schemeClr val="tx1">
                    <a:lumMod val="50000"/>
                    <a:lumOff val="50000"/>
                  </a:schemeClr>
                </a:solidFill>
              </a:rPr>
              <a:t>Why wouldn’t this extend into retirement too?</a:t>
            </a:r>
            <a:endParaRPr lang="de-DE" b="0" dirty="0">
              <a:solidFill>
                <a:schemeClr val="tx1">
                  <a:lumMod val="50000"/>
                  <a:lumOff val="50000"/>
                </a:schemeClr>
              </a:solidFill>
            </a:endParaRPr>
          </a:p>
        </p:txBody>
      </p:sp>
    </p:spTree>
    <p:custDataLst>
      <p:tags r:id="rId1"/>
    </p:custDataLst>
    <p:extLst>
      <p:ext uri="{BB962C8B-B14F-4D97-AF65-F5344CB8AC3E}">
        <p14:creationId xmlns:p14="http://schemas.microsoft.com/office/powerpoint/2010/main" val="2003075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DC16A987-D10C-4290-BE55-F4C032B4B275}"/>
              </a:ext>
            </a:extLst>
          </p:cNvPr>
          <p:cNvGrpSpPr/>
          <p:nvPr/>
        </p:nvGrpSpPr>
        <p:grpSpPr>
          <a:xfrm>
            <a:off x="911869" y="1778283"/>
            <a:ext cx="11280131" cy="1671470"/>
            <a:chOff x="911869" y="1400914"/>
            <a:chExt cx="11280131" cy="1671470"/>
          </a:xfrm>
        </p:grpSpPr>
        <p:cxnSp>
          <p:nvCxnSpPr>
            <p:cNvPr id="55" name="Straight Connector 54">
              <a:extLst>
                <a:ext uri="{FF2B5EF4-FFF2-40B4-BE49-F238E27FC236}">
                  <a16:creationId xmlns:a16="http://schemas.microsoft.com/office/drawing/2014/main" id="{C88A2B91-E734-434D-AEAC-85B8F9EBF60A}"/>
                </a:ext>
              </a:extLst>
            </p:cNvPr>
            <p:cNvCxnSpPr>
              <a:cxnSpLocks/>
            </p:cNvCxnSpPr>
            <p:nvPr/>
          </p:nvCxnSpPr>
          <p:spPr>
            <a:xfrm>
              <a:off x="923924" y="3072384"/>
              <a:ext cx="1126807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1F7FF1CA-F9B6-4A3A-8A40-ACCA5DEA176E}"/>
                </a:ext>
              </a:extLst>
            </p:cNvPr>
            <p:cNvGrpSpPr/>
            <p:nvPr/>
          </p:nvGrpSpPr>
          <p:grpSpPr>
            <a:xfrm>
              <a:off x="911869" y="1400914"/>
              <a:ext cx="1717031" cy="1556529"/>
              <a:chOff x="911869" y="1400914"/>
              <a:chExt cx="1717031" cy="1556529"/>
            </a:xfrm>
          </p:grpSpPr>
          <p:sp>
            <p:nvSpPr>
              <p:cNvPr id="37" name="Rectangle 36">
                <a:extLst>
                  <a:ext uri="{FF2B5EF4-FFF2-40B4-BE49-F238E27FC236}">
                    <a16:creationId xmlns:a16="http://schemas.microsoft.com/office/drawing/2014/main" id="{3A976AC8-3A6A-4143-992C-2E4CE2F475E2}"/>
                  </a:ext>
                </a:extLst>
              </p:cNvPr>
              <p:cNvSpPr/>
              <p:nvPr/>
            </p:nvSpPr>
            <p:spPr>
              <a:xfrm>
                <a:off x="911869" y="1400914"/>
                <a:ext cx="1711226" cy="1015663"/>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FFFFF"/>
                    </a:solidFill>
                    <a:effectLst/>
                    <a:uLnTx/>
                    <a:uFillTx/>
                    <a:latin typeface="Grifo S"/>
                    <a:ea typeface="+mn-ea"/>
                    <a:cs typeface="+mn-cs"/>
                  </a:rPr>
                  <a:t>77%</a:t>
                </a:r>
                <a:endParaRPr kumimoji="0" lang="en-US" sz="6000" b="0" i="0" u="none" strike="noStrike" kern="1200" cap="none" spc="0" normalizeH="0" baseline="0" noProof="0" dirty="0">
                  <a:ln>
                    <a:noFill/>
                  </a:ln>
                  <a:solidFill>
                    <a:srgbClr val="FFFFFF"/>
                  </a:solidFill>
                  <a:effectLst/>
                  <a:uLnTx/>
                  <a:uFillTx/>
                  <a:latin typeface="Grifo S"/>
                  <a:ea typeface="+mn-ea"/>
                  <a:cs typeface="+mn-cs"/>
                </a:endParaRPr>
              </a:p>
            </p:txBody>
          </p:sp>
          <p:sp>
            <p:nvSpPr>
              <p:cNvPr id="38" name="Rectangle 37">
                <a:extLst>
                  <a:ext uri="{FF2B5EF4-FFF2-40B4-BE49-F238E27FC236}">
                    <a16:creationId xmlns:a16="http://schemas.microsoft.com/office/drawing/2014/main" id="{AA5A17E8-1FFC-4335-BE13-CC0CE2802D21}"/>
                  </a:ext>
                </a:extLst>
              </p:cNvPr>
              <p:cNvSpPr/>
              <p:nvPr/>
            </p:nvSpPr>
            <p:spPr>
              <a:xfrm>
                <a:off x="911869" y="2218779"/>
                <a:ext cx="1717031" cy="738664"/>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Mute"/>
                    <a:ea typeface="+mn-ea"/>
                    <a:cs typeface="+mn-cs"/>
                  </a:rPr>
                  <a:t>of experienced workers are open to contingent working</a:t>
                </a:r>
                <a:endParaRPr kumimoji="0" lang="en-US" sz="1400" b="0" i="0" u="none" strike="noStrike" kern="1200" cap="none" spc="0" normalizeH="0" baseline="0" noProof="0" dirty="0">
                  <a:ln>
                    <a:noFill/>
                  </a:ln>
                  <a:solidFill>
                    <a:srgbClr val="FFFFFF"/>
                  </a:solidFill>
                  <a:effectLst/>
                  <a:uLnTx/>
                  <a:uFillTx/>
                  <a:latin typeface="Mute"/>
                  <a:ea typeface="+mn-ea"/>
                  <a:cs typeface="+mn-cs"/>
                </a:endParaRPr>
              </a:p>
            </p:txBody>
          </p:sp>
        </p:grpSp>
      </p:grpSp>
      <p:sp>
        <p:nvSpPr>
          <p:cNvPr id="2" name="Title 1"/>
          <p:cNvSpPr>
            <a:spLocks noGrp="1"/>
          </p:cNvSpPr>
          <p:nvPr>
            <p:ph type="title"/>
          </p:nvPr>
        </p:nvSpPr>
        <p:spPr>
          <a:xfrm>
            <a:off x="880207" y="580644"/>
            <a:ext cx="6587137" cy="822960"/>
          </a:xfrm>
        </p:spPr>
        <p:txBody>
          <a:bodyPr/>
          <a:lstStyle/>
          <a:p>
            <a:r>
              <a:rPr lang="en-GB" dirty="0"/>
              <a:t>Retirement Matters</a:t>
            </a:r>
          </a:p>
        </p:txBody>
      </p:sp>
      <p:grpSp>
        <p:nvGrpSpPr>
          <p:cNvPr id="54" name="Group 53">
            <a:extLst>
              <a:ext uri="{FF2B5EF4-FFF2-40B4-BE49-F238E27FC236}">
                <a16:creationId xmlns:a16="http://schemas.microsoft.com/office/drawing/2014/main" id="{7C37D7AA-2EA4-41D9-9EDC-AB99731A6EFF}"/>
              </a:ext>
            </a:extLst>
          </p:cNvPr>
          <p:cNvGrpSpPr/>
          <p:nvPr/>
        </p:nvGrpSpPr>
        <p:grpSpPr>
          <a:xfrm>
            <a:off x="797179" y="2153484"/>
            <a:ext cx="2241326" cy="1871363"/>
            <a:chOff x="2902220" y="3179291"/>
            <a:chExt cx="1191103" cy="1525343"/>
          </a:xfrm>
        </p:grpSpPr>
        <p:graphicFrame>
          <p:nvGraphicFramePr>
            <p:cNvPr id="56" name="Chart 55">
              <a:extLst>
                <a:ext uri="{FF2B5EF4-FFF2-40B4-BE49-F238E27FC236}">
                  <a16:creationId xmlns:a16="http://schemas.microsoft.com/office/drawing/2014/main" id="{5C6FC603-03F6-4657-9AEC-765AE21C670B}"/>
                </a:ext>
              </a:extLst>
            </p:cNvPr>
            <p:cNvGraphicFramePr/>
            <p:nvPr>
              <p:extLst>
                <p:ext uri="{D42A27DB-BD31-4B8C-83A1-F6EECF244321}">
                  <p14:modId xmlns:p14="http://schemas.microsoft.com/office/powerpoint/2010/main" val="1082230231"/>
                </p:ext>
              </p:extLst>
            </p:nvPr>
          </p:nvGraphicFramePr>
          <p:xfrm>
            <a:off x="2902220" y="3179291"/>
            <a:ext cx="1169400" cy="1178213"/>
          </p:xfrm>
          <a:graphic>
            <a:graphicData uri="http://schemas.openxmlformats.org/drawingml/2006/chart">
              <c:chart xmlns:c="http://schemas.openxmlformats.org/drawingml/2006/chart" xmlns:r="http://schemas.openxmlformats.org/officeDocument/2006/relationships" r:id="rId4"/>
            </a:graphicData>
          </a:graphic>
        </p:graphicFrame>
        <p:sp>
          <p:nvSpPr>
            <p:cNvPr id="62" name="Rectangle 61">
              <a:extLst>
                <a:ext uri="{FF2B5EF4-FFF2-40B4-BE49-F238E27FC236}">
                  <a16:creationId xmlns:a16="http://schemas.microsoft.com/office/drawing/2014/main" id="{1076E67D-D5BF-467A-944E-AE4A8E3FC5C3}"/>
                </a:ext>
              </a:extLst>
            </p:cNvPr>
            <p:cNvSpPr/>
            <p:nvPr/>
          </p:nvSpPr>
          <p:spPr>
            <a:xfrm>
              <a:off x="2983702" y="4328332"/>
              <a:ext cx="1109621" cy="376302"/>
            </a:xfrm>
            <a:prstGeom prst="rect">
              <a:avLst/>
            </a:prstGeom>
          </p:spPr>
          <p:txBody>
            <a:bodyPr wrap="square" lIns="0">
              <a:spAutoFit/>
            </a:bodyPr>
            <a:lstStyle/>
            <a:p>
              <a:pPr lvl="0">
                <a:defRPr/>
              </a:pPr>
              <a:r>
                <a:rPr lang="en-US" sz="1200" dirty="0">
                  <a:ea typeface="Calibri" panose="020F0502020204030204" pitchFamily="34" charset="0"/>
                  <a:cs typeface="Times New Roman" panose="02020603050405020304" pitchFamily="18" charset="0"/>
                </a:rPr>
                <a:t>of all employees intend to work past retirement</a:t>
              </a:r>
              <a:endParaRPr lang="en-GB" sz="1200" dirty="0">
                <a:solidFill>
                  <a:srgbClr val="FF0000"/>
                </a:solidFill>
                <a:ea typeface="Calibri" panose="020F0502020204030204" pitchFamily="34" charset="0"/>
                <a:cs typeface="Times New Roman" panose="02020603050405020304" pitchFamily="18" charset="0"/>
              </a:endParaRPr>
            </a:p>
          </p:txBody>
        </p:sp>
        <p:sp>
          <p:nvSpPr>
            <p:cNvPr id="63" name="Rectangle 62">
              <a:extLst>
                <a:ext uri="{FF2B5EF4-FFF2-40B4-BE49-F238E27FC236}">
                  <a16:creationId xmlns:a16="http://schemas.microsoft.com/office/drawing/2014/main" id="{2568477A-343E-4F8A-A0FF-4A411A860A74}"/>
                </a:ext>
              </a:extLst>
            </p:cNvPr>
            <p:cNvSpPr/>
            <p:nvPr/>
          </p:nvSpPr>
          <p:spPr>
            <a:xfrm>
              <a:off x="2992412" y="3596968"/>
              <a:ext cx="1041400" cy="376302"/>
            </a:xfrm>
            <a:prstGeom prst="rect">
              <a:avLst/>
            </a:prstGeom>
          </p:spPr>
          <p:txBody>
            <a:bodyPr wrap="square" lIns="0" anchor="ctr">
              <a:spAutoFit/>
            </a:bodyPr>
            <a:lstStyle/>
            <a:p>
              <a:pPr lvl="0" algn="ctr">
                <a:defRPr/>
              </a:pPr>
              <a:r>
                <a:rPr lang="en-GB" sz="2400" dirty="0">
                  <a:solidFill>
                    <a:srgbClr val="003865"/>
                  </a:solidFill>
                  <a:latin typeface="Grifo S"/>
                </a:rPr>
                <a:t>77%</a:t>
              </a:r>
              <a:endParaRPr kumimoji="0" lang="en-US" sz="2400" b="0" i="0" u="none" strike="noStrike" kern="1200" cap="none" spc="0" normalizeH="0" baseline="0" noProof="0" dirty="0">
                <a:ln>
                  <a:noFill/>
                </a:ln>
                <a:solidFill>
                  <a:srgbClr val="003865"/>
                </a:solidFill>
                <a:effectLst/>
                <a:uLnTx/>
                <a:uFillTx/>
                <a:latin typeface="Grifo S"/>
                <a:ea typeface="+mn-ea"/>
                <a:cs typeface="+mn-cs"/>
              </a:endParaRPr>
            </a:p>
          </p:txBody>
        </p:sp>
      </p:grpSp>
      <p:grpSp>
        <p:nvGrpSpPr>
          <p:cNvPr id="64" name="Group 63">
            <a:extLst>
              <a:ext uri="{FF2B5EF4-FFF2-40B4-BE49-F238E27FC236}">
                <a16:creationId xmlns:a16="http://schemas.microsoft.com/office/drawing/2014/main" id="{DB2C89A2-B82D-4EC7-B76B-1567DEFB244A}"/>
              </a:ext>
            </a:extLst>
          </p:cNvPr>
          <p:cNvGrpSpPr/>
          <p:nvPr/>
        </p:nvGrpSpPr>
        <p:grpSpPr>
          <a:xfrm>
            <a:off x="5855095" y="2067553"/>
            <a:ext cx="1848485" cy="2311739"/>
            <a:chOff x="4380300" y="3109248"/>
            <a:chExt cx="1848485" cy="1884293"/>
          </a:xfrm>
        </p:grpSpPr>
        <p:graphicFrame>
          <p:nvGraphicFramePr>
            <p:cNvPr id="65" name="Chart 64">
              <a:extLst>
                <a:ext uri="{FF2B5EF4-FFF2-40B4-BE49-F238E27FC236}">
                  <a16:creationId xmlns:a16="http://schemas.microsoft.com/office/drawing/2014/main" id="{9A74BFF1-94F1-49A9-911A-7A9F4AE905BB}"/>
                </a:ext>
              </a:extLst>
            </p:cNvPr>
            <p:cNvGraphicFramePr/>
            <p:nvPr/>
          </p:nvGraphicFramePr>
          <p:xfrm>
            <a:off x="4383999" y="3109248"/>
            <a:ext cx="1459898" cy="1359856"/>
          </p:xfrm>
          <a:graphic>
            <a:graphicData uri="http://schemas.openxmlformats.org/drawingml/2006/chart">
              <c:chart xmlns:c="http://schemas.openxmlformats.org/drawingml/2006/chart" xmlns:r="http://schemas.openxmlformats.org/officeDocument/2006/relationships" r:id="rId5"/>
            </a:graphicData>
          </a:graphic>
        </p:graphicFrame>
        <p:sp>
          <p:nvSpPr>
            <p:cNvPr id="67" name="Rectangle 66">
              <a:extLst>
                <a:ext uri="{FF2B5EF4-FFF2-40B4-BE49-F238E27FC236}">
                  <a16:creationId xmlns:a16="http://schemas.microsoft.com/office/drawing/2014/main" id="{424F872C-AAB3-4DBA-A4B0-DD8E08D718FD}"/>
                </a:ext>
              </a:extLst>
            </p:cNvPr>
            <p:cNvSpPr/>
            <p:nvPr/>
          </p:nvSpPr>
          <p:spPr>
            <a:xfrm>
              <a:off x="4380300" y="4316197"/>
              <a:ext cx="1848485" cy="677344"/>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ute"/>
                </a:rPr>
                <a:t>of Baby Boomers </a:t>
              </a:r>
              <a:r>
                <a:rPr kumimoji="0" lang="en-US" sz="1200" b="0" i="0" u="none" strike="noStrike" kern="1200" cap="none" spc="0" normalizeH="0" baseline="0" noProof="0" dirty="0">
                  <a:ln>
                    <a:noFill/>
                  </a:ln>
                  <a:effectLst/>
                  <a:uLnTx/>
                  <a:uFillTx/>
                  <a:latin typeface="Mute"/>
                </a:rPr>
                <a:t>feel adequately supported in career and retirement decisions</a:t>
              </a:r>
              <a:endParaRPr kumimoji="0" lang="en-GB" sz="1200" b="0" i="0" u="none" strike="noStrike" kern="1200" cap="none" spc="0" normalizeH="0" baseline="0" noProof="0" dirty="0">
                <a:ln>
                  <a:noFill/>
                </a:ln>
                <a:effectLst/>
                <a:uLnTx/>
                <a:uFillTx/>
                <a:latin typeface="Mute"/>
              </a:endParaRPr>
            </a:p>
          </p:txBody>
        </p:sp>
        <p:sp>
          <p:nvSpPr>
            <p:cNvPr id="68" name="Rectangle 67">
              <a:extLst>
                <a:ext uri="{FF2B5EF4-FFF2-40B4-BE49-F238E27FC236}">
                  <a16:creationId xmlns:a16="http://schemas.microsoft.com/office/drawing/2014/main" id="{BF8697F9-719B-4FE0-97B1-489651A82CD0}"/>
                </a:ext>
              </a:extLst>
            </p:cNvPr>
            <p:cNvSpPr/>
            <p:nvPr/>
          </p:nvSpPr>
          <p:spPr>
            <a:xfrm>
              <a:off x="4605693" y="3597786"/>
              <a:ext cx="1138794" cy="376302"/>
            </a:xfrm>
            <a:prstGeom prst="rect">
              <a:avLst/>
            </a:prstGeom>
          </p:spPr>
          <p:txBody>
            <a:bodyPr wrap="square" l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3865"/>
                  </a:solidFill>
                  <a:effectLst/>
                  <a:uLnTx/>
                  <a:uFillTx/>
                  <a:latin typeface="Grifo S"/>
                  <a:ea typeface="+mn-ea"/>
                  <a:cs typeface="+mn-cs"/>
                </a:rPr>
                <a:t>37%</a:t>
              </a:r>
              <a:endParaRPr kumimoji="0" lang="en-US" sz="2400" b="0" i="0" u="none" strike="noStrike" kern="1200" cap="none" spc="0" normalizeH="0" baseline="0" noProof="0" dirty="0">
                <a:ln>
                  <a:noFill/>
                </a:ln>
                <a:solidFill>
                  <a:srgbClr val="003865"/>
                </a:solidFill>
                <a:effectLst/>
                <a:uLnTx/>
                <a:uFillTx/>
                <a:latin typeface="Grifo S"/>
                <a:ea typeface="+mn-ea"/>
                <a:cs typeface="+mn-cs"/>
              </a:endParaRPr>
            </a:p>
          </p:txBody>
        </p:sp>
      </p:grpSp>
      <p:sp>
        <p:nvSpPr>
          <p:cNvPr id="73" name="Rectangle 72">
            <a:extLst>
              <a:ext uri="{FF2B5EF4-FFF2-40B4-BE49-F238E27FC236}">
                <a16:creationId xmlns:a16="http://schemas.microsoft.com/office/drawing/2014/main" id="{EA1975DA-6692-4FB1-8C1F-4BDA216E78C5}"/>
              </a:ext>
            </a:extLst>
          </p:cNvPr>
          <p:cNvSpPr/>
          <p:nvPr/>
        </p:nvSpPr>
        <p:spPr>
          <a:xfrm>
            <a:off x="880207" y="1185926"/>
            <a:ext cx="6858456" cy="679673"/>
          </a:xfrm>
          <a:prstGeom prst="rect">
            <a:avLst/>
          </a:prstGeom>
          <a:solidFill>
            <a:schemeClr val="bg2">
              <a:lumMod val="20000"/>
              <a:lumOff val="80000"/>
            </a:schemeClr>
          </a:solidFill>
          <a:ln>
            <a:solidFill>
              <a:schemeClr val="bg2"/>
            </a:solidFill>
          </a:ln>
        </p:spPr>
        <p:txBody>
          <a:bodyPr wrap="square" lIns="0">
            <a:spAutoFit/>
          </a:bodyPr>
          <a:lstStyle/>
          <a:p>
            <a:pPr marL="0" marR="0" lvl="0" indent="0" algn="ctr" defTabSz="914400" rtl="0" eaLnBrk="1" fontAlgn="auto" latinLnBrk="0" hangingPunct="1">
              <a:lnSpc>
                <a:spcPts val="2900"/>
              </a:lnSpc>
              <a:spcBef>
                <a:spcPts val="0"/>
              </a:spcBef>
              <a:spcAft>
                <a:spcPts val="0"/>
              </a:spcAft>
              <a:buClrTx/>
              <a:buSzTx/>
              <a:buFontTx/>
              <a:buNone/>
              <a:tabLst/>
              <a:defRPr/>
            </a:pPr>
            <a:r>
              <a:rPr lang="en-US" sz="3200" dirty="0">
                <a:solidFill>
                  <a:srgbClr val="003865"/>
                </a:solidFill>
                <a:latin typeface="Grifo S"/>
              </a:rPr>
              <a:t>78</a:t>
            </a:r>
            <a:r>
              <a:rPr kumimoji="0" lang="en-US" sz="3200" b="0" i="0" u="none" strike="noStrike" kern="1200" cap="none" spc="0" normalizeH="0" baseline="0" noProof="0" dirty="0">
                <a:ln>
                  <a:noFill/>
                </a:ln>
                <a:solidFill>
                  <a:srgbClr val="003865"/>
                </a:solidFill>
                <a:effectLst/>
                <a:uLnTx/>
                <a:uFillTx/>
                <a:latin typeface="Grifo S"/>
              </a:rPr>
              <a:t>%</a:t>
            </a:r>
            <a:r>
              <a:rPr kumimoji="0" lang="en-US" sz="2000" b="0" i="0" u="none" strike="noStrike" kern="1200" cap="none" spc="0" normalizeH="0" baseline="0" noProof="0" dirty="0">
                <a:ln>
                  <a:noFill/>
                </a:ln>
                <a:solidFill>
                  <a:srgbClr val="003865"/>
                </a:solidFill>
                <a:effectLst/>
                <a:uLnTx/>
                <a:uFillTx/>
                <a:latin typeface="Grifo S"/>
                <a:ea typeface="+mn-ea"/>
                <a:cs typeface="+mn-cs"/>
              </a:rPr>
              <a:t> </a:t>
            </a:r>
            <a:r>
              <a:rPr kumimoji="0" lang="en-US" sz="1400" b="0" i="0" u="none" strike="noStrike" kern="1200" cap="none" spc="0" normalizeH="0" baseline="0" noProof="0" dirty="0">
                <a:ln>
                  <a:noFill/>
                </a:ln>
                <a:solidFill>
                  <a:srgbClr val="003865"/>
                </a:solidFill>
                <a:effectLst/>
                <a:uLnTx/>
                <a:uFillTx/>
                <a:latin typeface="Mute"/>
                <a:ea typeface="Calibri" panose="020F0502020204030204" pitchFamily="34" charset="0"/>
                <a:cs typeface="Times New Roman" panose="02020603050405020304" pitchFamily="18" charset="0"/>
              </a:rPr>
              <a:t>of executives are concerned </a:t>
            </a:r>
            <a:r>
              <a:rPr kumimoji="0" lang="en-GB" sz="1400" b="0" i="0" u="none" strike="noStrike" kern="1200" cap="none" spc="0" normalizeH="0" baseline="0" noProof="0" dirty="0">
                <a:ln>
                  <a:noFill/>
                </a:ln>
                <a:solidFill>
                  <a:srgbClr val="003865"/>
                </a:solidFill>
                <a:effectLst/>
                <a:uLnTx/>
                <a:uFillTx/>
                <a:latin typeface="Mute"/>
                <a:ea typeface="Calibri" panose="020F0502020204030204" pitchFamily="34" charset="0"/>
                <a:cs typeface="Times New Roman" panose="02020603050405020304" pitchFamily="18" charset="0"/>
              </a:rPr>
              <a:t>about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3865"/>
                </a:solidFill>
                <a:effectLst/>
                <a:uLnTx/>
                <a:uFillTx/>
                <a:latin typeface="Mute"/>
                <a:ea typeface="Calibri" panose="020F0502020204030204" pitchFamily="34" charset="0"/>
                <a:cs typeface="Times New Roman" panose="02020603050405020304" pitchFamily="18" charset="0"/>
              </a:rPr>
              <a:t>unpredictability </a:t>
            </a:r>
            <a:r>
              <a:rPr lang="en-GB" sz="1400" dirty="0">
                <a:solidFill>
                  <a:srgbClr val="003865"/>
                </a:solidFill>
                <a:latin typeface="Mute"/>
                <a:ea typeface="Calibri" panose="020F0502020204030204" pitchFamily="34" charset="0"/>
                <a:cs typeface="Times New Roman" panose="02020603050405020304" pitchFamily="18" charset="0"/>
              </a:rPr>
              <a:t>of turnover of key talent</a:t>
            </a:r>
            <a:endParaRPr kumimoji="0" lang="en-GB" sz="1400" b="0" i="0" u="none" strike="noStrike" kern="1200" cap="none" spc="0" normalizeH="0" baseline="0" noProof="0" dirty="0">
              <a:ln>
                <a:noFill/>
              </a:ln>
              <a:solidFill>
                <a:srgbClr val="003865"/>
              </a:solidFill>
              <a:effectLst/>
              <a:uLnTx/>
              <a:uFillTx/>
              <a:latin typeface="Mute"/>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0951A118-105F-42D4-86CB-4AC80B935680}"/>
              </a:ext>
            </a:extLst>
          </p:cNvPr>
          <p:cNvGrpSpPr/>
          <p:nvPr/>
        </p:nvGrpSpPr>
        <p:grpSpPr>
          <a:xfrm>
            <a:off x="7977913" y="0"/>
            <a:ext cx="4214087" cy="6858000"/>
            <a:chOff x="7977913" y="0"/>
            <a:chExt cx="4214087" cy="6858000"/>
          </a:xfrm>
        </p:grpSpPr>
        <p:pic>
          <p:nvPicPr>
            <p:cNvPr id="66" name="Picture 65" descr="A picture containing person, holding, man, older&#10;&#10;Description automatically generated">
              <a:extLst>
                <a:ext uri="{FF2B5EF4-FFF2-40B4-BE49-F238E27FC236}">
                  <a16:creationId xmlns:a16="http://schemas.microsoft.com/office/drawing/2014/main" id="{B52F910F-1D05-4C07-8B69-147E98227C8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flipH="1">
              <a:off x="8119664" y="949788"/>
              <a:ext cx="4072336" cy="5905605"/>
            </a:xfrm>
            <a:prstGeom prst="rect">
              <a:avLst/>
            </a:prstGeom>
          </p:spPr>
        </p:pic>
        <p:sp>
          <p:nvSpPr>
            <p:cNvPr id="53" name="Rectangle 52">
              <a:extLst>
                <a:ext uri="{FF2B5EF4-FFF2-40B4-BE49-F238E27FC236}">
                  <a16:creationId xmlns:a16="http://schemas.microsoft.com/office/drawing/2014/main" id="{37CFC32D-D454-4B01-BC41-82AB6103BB0E}"/>
                </a:ext>
              </a:extLst>
            </p:cNvPr>
            <p:cNvSpPr/>
            <p:nvPr/>
          </p:nvSpPr>
          <p:spPr>
            <a:xfrm>
              <a:off x="8030765" y="0"/>
              <a:ext cx="416123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ute"/>
                <a:ea typeface="+mn-ea"/>
                <a:cs typeface="+mn-cs"/>
              </a:endParaRPr>
            </a:p>
          </p:txBody>
        </p:sp>
        <p:sp>
          <p:nvSpPr>
            <p:cNvPr id="39" name="Title 1">
              <a:extLst>
                <a:ext uri="{FF2B5EF4-FFF2-40B4-BE49-F238E27FC236}">
                  <a16:creationId xmlns:a16="http://schemas.microsoft.com/office/drawing/2014/main" id="{69EE5FAD-2CD2-49BC-9A15-E367A8B7E42D}"/>
                </a:ext>
              </a:extLst>
            </p:cNvPr>
            <p:cNvSpPr txBox="1">
              <a:spLocks/>
            </p:cNvSpPr>
            <p:nvPr/>
          </p:nvSpPr>
          <p:spPr>
            <a:xfrm>
              <a:off x="8392169" y="694944"/>
              <a:ext cx="3473640" cy="822960"/>
            </a:xfrm>
            <a:prstGeom prst="rect">
              <a:avLst/>
            </a:prstGeom>
          </p:spPr>
          <p:txBody>
            <a:bodyPr vert="horz" lIns="0" tIns="0" rIns="0" bIns="0" rtlCol="0" anchor="t">
              <a:noAutofit/>
            </a:bodyPr>
            <a:lstStyle>
              <a:lvl1pPr algn="l" defTabSz="914400" rtl="0" eaLnBrk="1" latinLnBrk="0" hangingPunct="1">
                <a:lnSpc>
                  <a:spcPts val="286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ts val="286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Grifo S"/>
                  <a:ea typeface="+mj-ea"/>
                  <a:cs typeface="+mj-cs"/>
                </a:rPr>
                <a:t>Career support for older workers is lacking </a:t>
              </a:r>
            </a:p>
          </p:txBody>
        </p:sp>
        <p:grpSp>
          <p:nvGrpSpPr>
            <p:cNvPr id="32" name="Group 31">
              <a:extLst>
                <a:ext uri="{FF2B5EF4-FFF2-40B4-BE49-F238E27FC236}">
                  <a16:creationId xmlns:a16="http://schemas.microsoft.com/office/drawing/2014/main" id="{E4B54F8B-B9E1-4A84-A6AD-C5CE738A1562}"/>
                </a:ext>
              </a:extLst>
            </p:cNvPr>
            <p:cNvGrpSpPr/>
            <p:nvPr/>
          </p:nvGrpSpPr>
          <p:grpSpPr>
            <a:xfrm>
              <a:off x="8337358" y="1663055"/>
              <a:ext cx="3473641" cy="972785"/>
              <a:chOff x="6902258" y="1129655"/>
              <a:chExt cx="3473641" cy="972785"/>
            </a:xfrm>
          </p:grpSpPr>
          <p:sp>
            <p:nvSpPr>
              <p:cNvPr id="41" name="Rectangle 40">
                <a:extLst>
                  <a:ext uri="{FF2B5EF4-FFF2-40B4-BE49-F238E27FC236}">
                    <a16:creationId xmlns:a16="http://schemas.microsoft.com/office/drawing/2014/main" id="{C08AC354-A8B2-4526-A81B-2625A5988665}"/>
                  </a:ext>
                </a:extLst>
              </p:cNvPr>
              <p:cNvSpPr/>
              <p:nvPr/>
            </p:nvSpPr>
            <p:spPr>
              <a:xfrm>
                <a:off x="6902258" y="1129655"/>
                <a:ext cx="1711226" cy="646331"/>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solidFill>
                      <a:srgbClr val="FFFFFF"/>
                    </a:solidFill>
                    <a:latin typeface="Grifo S"/>
                  </a:rPr>
                  <a:t>4</a:t>
                </a:r>
                <a:r>
                  <a:rPr kumimoji="0" lang="en-GB" sz="3600" b="0" i="0" u="none" strike="noStrike" kern="1200" cap="none" spc="0" normalizeH="0" baseline="0" noProof="0" dirty="0">
                    <a:ln>
                      <a:noFill/>
                    </a:ln>
                    <a:solidFill>
                      <a:srgbClr val="FFFFFF"/>
                    </a:solidFill>
                    <a:effectLst/>
                    <a:uLnTx/>
                    <a:uFillTx/>
                    <a:latin typeface="Grifo S"/>
                    <a:ea typeface="+mn-ea"/>
                    <a:cs typeface="+mn-cs"/>
                  </a:rPr>
                  <a:t>1%</a:t>
                </a:r>
                <a:endParaRPr kumimoji="0" lang="en-US" sz="3600" b="0" i="0" u="none" strike="noStrike" kern="1200" cap="none" spc="0" normalizeH="0" baseline="0" noProof="0" dirty="0">
                  <a:ln>
                    <a:noFill/>
                  </a:ln>
                  <a:solidFill>
                    <a:srgbClr val="FFFFFF"/>
                  </a:solidFill>
                  <a:effectLst/>
                  <a:uLnTx/>
                  <a:uFillTx/>
                  <a:latin typeface="Grifo S"/>
                  <a:ea typeface="+mn-ea"/>
                  <a:cs typeface="+mn-cs"/>
                </a:endParaRPr>
              </a:p>
            </p:txBody>
          </p:sp>
          <p:sp>
            <p:nvSpPr>
              <p:cNvPr id="42" name="Rectangle 41">
                <a:extLst>
                  <a:ext uri="{FF2B5EF4-FFF2-40B4-BE49-F238E27FC236}">
                    <a16:creationId xmlns:a16="http://schemas.microsoft.com/office/drawing/2014/main" id="{0370A2DB-C229-4013-967D-A2323D0B8D2A}"/>
                  </a:ext>
                </a:extLst>
              </p:cNvPr>
              <p:cNvSpPr/>
              <p:nvPr/>
            </p:nvSpPr>
            <p:spPr>
              <a:xfrm>
                <a:off x="6902258" y="1579220"/>
                <a:ext cx="3473641" cy="523220"/>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Mute"/>
                    <a:ea typeface="+mn-ea"/>
                    <a:cs typeface="+mn-cs"/>
                  </a:rPr>
                  <a:t>of organizations actively try to assess when critical older talent is likely to retire</a:t>
                </a:r>
              </a:p>
            </p:txBody>
          </p:sp>
        </p:grpSp>
        <p:grpSp>
          <p:nvGrpSpPr>
            <p:cNvPr id="49" name="Group 48">
              <a:extLst>
                <a:ext uri="{FF2B5EF4-FFF2-40B4-BE49-F238E27FC236}">
                  <a16:creationId xmlns:a16="http://schemas.microsoft.com/office/drawing/2014/main" id="{AFD81ACA-D707-436D-866A-F95955D592D2}"/>
                </a:ext>
              </a:extLst>
            </p:cNvPr>
            <p:cNvGrpSpPr/>
            <p:nvPr/>
          </p:nvGrpSpPr>
          <p:grpSpPr>
            <a:xfrm>
              <a:off x="8365764" y="2785562"/>
              <a:ext cx="3198259" cy="1010885"/>
              <a:chOff x="6930664" y="2526257"/>
              <a:chExt cx="3198259" cy="1010885"/>
            </a:xfrm>
          </p:grpSpPr>
          <p:sp>
            <p:nvSpPr>
              <p:cNvPr id="44" name="Rectangle 43">
                <a:extLst>
                  <a:ext uri="{FF2B5EF4-FFF2-40B4-BE49-F238E27FC236}">
                    <a16:creationId xmlns:a16="http://schemas.microsoft.com/office/drawing/2014/main" id="{76570094-88BC-4EE4-B967-487E30D7BF8A}"/>
                  </a:ext>
                </a:extLst>
              </p:cNvPr>
              <p:cNvSpPr/>
              <p:nvPr/>
            </p:nvSpPr>
            <p:spPr>
              <a:xfrm>
                <a:off x="6930664" y="2526257"/>
                <a:ext cx="1711226" cy="646331"/>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FFFF"/>
                    </a:solidFill>
                    <a:effectLst/>
                    <a:uLnTx/>
                    <a:uFillTx/>
                    <a:latin typeface="Grifo S"/>
                    <a:ea typeface="+mn-ea"/>
                    <a:cs typeface="+mn-cs"/>
                  </a:rPr>
                  <a:t>54%</a:t>
                </a:r>
                <a:endParaRPr kumimoji="0" lang="en-US" sz="3600" b="0" i="0" u="none" strike="noStrike" kern="1200" cap="none" spc="0" normalizeH="0" baseline="0" noProof="0" dirty="0">
                  <a:ln>
                    <a:noFill/>
                  </a:ln>
                  <a:solidFill>
                    <a:srgbClr val="FFFFFF"/>
                  </a:solidFill>
                  <a:effectLst/>
                  <a:uLnTx/>
                  <a:uFillTx/>
                  <a:latin typeface="Grifo S"/>
                  <a:ea typeface="+mn-ea"/>
                  <a:cs typeface="+mn-cs"/>
                </a:endParaRPr>
              </a:p>
            </p:txBody>
          </p:sp>
          <p:sp>
            <p:nvSpPr>
              <p:cNvPr id="45" name="Rectangle 44">
                <a:extLst>
                  <a:ext uri="{FF2B5EF4-FFF2-40B4-BE49-F238E27FC236}">
                    <a16:creationId xmlns:a16="http://schemas.microsoft.com/office/drawing/2014/main" id="{A73FC91D-6680-4CAE-AA82-31CD74878F74}"/>
                  </a:ext>
                </a:extLst>
              </p:cNvPr>
              <p:cNvSpPr/>
              <p:nvPr/>
            </p:nvSpPr>
            <p:spPr>
              <a:xfrm>
                <a:off x="6930665" y="3013922"/>
                <a:ext cx="3198258" cy="523220"/>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Mute"/>
                    <a:ea typeface="+mn-ea"/>
                    <a:cs typeface="+mn-cs"/>
                  </a:rPr>
                  <a:t>aren’t building freelancer retiree</a:t>
                </a:r>
                <a:br>
                  <a:rPr kumimoji="0" lang="en-GB" sz="1400" b="0" i="0" u="none" strike="noStrike" kern="1200" cap="none" spc="0" normalizeH="0" baseline="0" noProof="0" dirty="0">
                    <a:ln>
                      <a:noFill/>
                    </a:ln>
                    <a:solidFill>
                      <a:srgbClr val="FFFFFF"/>
                    </a:solidFill>
                    <a:effectLst/>
                    <a:uLnTx/>
                    <a:uFillTx/>
                    <a:latin typeface="Mute"/>
                    <a:ea typeface="+mn-ea"/>
                    <a:cs typeface="+mn-cs"/>
                  </a:rPr>
                </a:br>
                <a:r>
                  <a:rPr kumimoji="0" lang="en-GB" sz="1400" b="0" i="0" u="none" strike="noStrike" kern="1200" cap="none" spc="0" normalizeH="0" baseline="0" noProof="0" dirty="0">
                    <a:ln>
                      <a:noFill/>
                    </a:ln>
                    <a:solidFill>
                      <a:srgbClr val="FFFFFF"/>
                    </a:solidFill>
                    <a:effectLst/>
                    <a:uLnTx/>
                    <a:uFillTx/>
                    <a:latin typeface="Mute"/>
                    <a:ea typeface="+mn-ea"/>
                    <a:cs typeface="+mn-cs"/>
                  </a:rPr>
                  <a:t>talent pools</a:t>
                </a:r>
              </a:p>
            </p:txBody>
          </p:sp>
        </p:grpSp>
        <p:grpSp>
          <p:nvGrpSpPr>
            <p:cNvPr id="5" name="Group 4">
              <a:extLst>
                <a:ext uri="{FF2B5EF4-FFF2-40B4-BE49-F238E27FC236}">
                  <a16:creationId xmlns:a16="http://schemas.microsoft.com/office/drawing/2014/main" id="{97F3714D-B617-4325-9BAB-B9E8FAF7BC89}"/>
                </a:ext>
              </a:extLst>
            </p:cNvPr>
            <p:cNvGrpSpPr/>
            <p:nvPr/>
          </p:nvGrpSpPr>
          <p:grpSpPr>
            <a:xfrm>
              <a:off x="8365764" y="3946169"/>
              <a:ext cx="3445235" cy="1023585"/>
              <a:chOff x="8365764" y="4150464"/>
              <a:chExt cx="3445235" cy="1023585"/>
            </a:xfrm>
          </p:grpSpPr>
          <p:sp>
            <p:nvSpPr>
              <p:cNvPr id="47" name="Rectangle 46">
                <a:extLst>
                  <a:ext uri="{FF2B5EF4-FFF2-40B4-BE49-F238E27FC236}">
                    <a16:creationId xmlns:a16="http://schemas.microsoft.com/office/drawing/2014/main" id="{7804AF12-98F5-40CF-BDF3-00950FE53153}"/>
                  </a:ext>
                </a:extLst>
              </p:cNvPr>
              <p:cNvSpPr/>
              <p:nvPr/>
            </p:nvSpPr>
            <p:spPr>
              <a:xfrm>
                <a:off x="8365764" y="4150464"/>
                <a:ext cx="1711226" cy="646331"/>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FFFF"/>
                    </a:solidFill>
                    <a:effectLst/>
                    <a:uLnTx/>
                    <a:uFillTx/>
                    <a:latin typeface="Grifo S"/>
                    <a:ea typeface="+mn-ea"/>
                    <a:cs typeface="+mn-cs"/>
                  </a:rPr>
                  <a:t>66%</a:t>
                </a:r>
                <a:endParaRPr kumimoji="0" lang="en-US" sz="3600" b="0" i="0" u="none" strike="noStrike" kern="1200" cap="none" spc="0" normalizeH="0" baseline="0" noProof="0" dirty="0">
                  <a:ln>
                    <a:noFill/>
                  </a:ln>
                  <a:solidFill>
                    <a:srgbClr val="FFFFFF"/>
                  </a:solidFill>
                  <a:effectLst/>
                  <a:uLnTx/>
                  <a:uFillTx/>
                  <a:latin typeface="Grifo S"/>
                  <a:ea typeface="+mn-ea"/>
                  <a:cs typeface="+mn-cs"/>
                </a:endParaRPr>
              </a:p>
            </p:txBody>
          </p:sp>
          <p:sp>
            <p:nvSpPr>
              <p:cNvPr id="48" name="Rectangle 47">
                <a:extLst>
                  <a:ext uri="{FF2B5EF4-FFF2-40B4-BE49-F238E27FC236}">
                    <a16:creationId xmlns:a16="http://schemas.microsoft.com/office/drawing/2014/main" id="{6E354495-5628-4693-A7FA-A9B962658A73}"/>
                  </a:ext>
                </a:extLst>
              </p:cNvPr>
              <p:cNvSpPr/>
              <p:nvPr/>
            </p:nvSpPr>
            <p:spPr>
              <a:xfrm>
                <a:off x="8365765" y="4650829"/>
                <a:ext cx="3445234" cy="523220"/>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Mute"/>
                    <a:ea typeface="+mn-ea"/>
                    <a:cs typeface="+mn-cs"/>
                  </a:rPr>
                  <a:t>don’t have an active program to</a:t>
                </a:r>
                <a:br>
                  <a:rPr kumimoji="0" lang="en-GB" sz="1400" b="0" i="0" u="none" strike="noStrike" kern="1200" cap="none" spc="0" normalizeH="0" baseline="0" noProof="0" dirty="0">
                    <a:ln>
                      <a:noFill/>
                    </a:ln>
                    <a:solidFill>
                      <a:srgbClr val="FFFFFF"/>
                    </a:solidFill>
                    <a:effectLst/>
                    <a:uLnTx/>
                    <a:uFillTx/>
                    <a:latin typeface="Mute"/>
                    <a:ea typeface="+mn-ea"/>
                    <a:cs typeface="+mn-cs"/>
                  </a:rPr>
                </a:br>
                <a:r>
                  <a:rPr kumimoji="0" lang="en-GB" sz="1400" b="0" i="0" u="none" strike="noStrike" kern="1200" cap="none" spc="0" normalizeH="0" baseline="0" noProof="0" dirty="0">
                    <a:ln>
                      <a:noFill/>
                    </a:ln>
                    <a:solidFill>
                      <a:srgbClr val="FFFFFF"/>
                    </a:solidFill>
                    <a:effectLst/>
                    <a:uLnTx/>
                    <a:uFillTx/>
                    <a:latin typeface="Mute"/>
                    <a:ea typeface="+mn-ea"/>
                    <a:cs typeface="+mn-cs"/>
                  </a:rPr>
                  <a:t>manage workers nearing retirement</a:t>
                </a:r>
              </a:p>
            </p:txBody>
          </p:sp>
        </p:grpSp>
        <p:grpSp>
          <p:nvGrpSpPr>
            <p:cNvPr id="3" name="Group 2">
              <a:extLst>
                <a:ext uri="{FF2B5EF4-FFF2-40B4-BE49-F238E27FC236}">
                  <a16:creationId xmlns:a16="http://schemas.microsoft.com/office/drawing/2014/main" id="{6D9904A4-DCCA-45B4-A9B7-FEEEE55BE82C}"/>
                </a:ext>
              </a:extLst>
            </p:cNvPr>
            <p:cNvGrpSpPr/>
            <p:nvPr/>
          </p:nvGrpSpPr>
          <p:grpSpPr>
            <a:xfrm>
              <a:off x="8365764" y="5119475"/>
              <a:ext cx="3673835" cy="1239029"/>
              <a:chOff x="8365764" y="5436620"/>
              <a:chExt cx="3673835" cy="1239029"/>
            </a:xfrm>
          </p:grpSpPr>
          <p:sp>
            <p:nvSpPr>
              <p:cNvPr id="59" name="Rectangle 58">
                <a:extLst>
                  <a:ext uri="{FF2B5EF4-FFF2-40B4-BE49-F238E27FC236}">
                    <a16:creationId xmlns:a16="http://schemas.microsoft.com/office/drawing/2014/main" id="{7804AF12-98F5-40CF-BDF3-00950FE53153}"/>
                  </a:ext>
                </a:extLst>
              </p:cNvPr>
              <p:cNvSpPr/>
              <p:nvPr/>
            </p:nvSpPr>
            <p:spPr>
              <a:xfrm>
                <a:off x="8365764" y="5436620"/>
                <a:ext cx="1711226" cy="646331"/>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FFFF"/>
                    </a:solidFill>
                    <a:effectLst/>
                    <a:uLnTx/>
                    <a:uFillTx/>
                    <a:latin typeface="Grifo S"/>
                    <a:ea typeface="+mn-ea"/>
                    <a:cs typeface="+mn-cs"/>
                  </a:rPr>
                  <a:t>40%</a:t>
                </a:r>
                <a:endParaRPr kumimoji="0" lang="en-US" sz="3600" b="0" i="0" u="none" strike="noStrike" kern="1200" cap="none" spc="0" normalizeH="0" baseline="0" noProof="0" dirty="0">
                  <a:ln>
                    <a:noFill/>
                  </a:ln>
                  <a:solidFill>
                    <a:srgbClr val="FFFFFF"/>
                  </a:solidFill>
                  <a:effectLst/>
                  <a:uLnTx/>
                  <a:uFillTx/>
                  <a:latin typeface="Grifo S"/>
                  <a:ea typeface="+mn-ea"/>
                  <a:cs typeface="+mn-cs"/>
                </a:endParaRPr>
              </a:p>
            </p:txBody>
          </p:sp>
          <p:sp>
            <p:nvSpPr>
              <p:cNvPr id="60" name="Rectangle 59">
                <a:extLst>
                  <a:ext uri="{FF2B5EF4-FFF2-40B4-BE49-F238E27FC236}">
                    <a16:creationId xmlns:a16="http://schemas.microsoft.com/office/drawing/2014/main" id="{6E354495-5628-4693-A7FA-A9B962658A73}"/>
                  </a:ext>
                </a:extLst>
              </p:cNvPr>
              <p:cNvSpPr/>
              <p:nvPr/>
            </p:nvSpPr>
            <p:spPr>
              <a:xfrm>
                <a:off x="8365764" y="5936985"/>
                <a:ext cx="3673835" cy="738664"/>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Mute"/>
                    <a:ea typeface="+mn-ea"/>
                    <a:cs typeface="+mn-cs"/>
                  </a:rPr>
                  <a:t>Use analytics to measure how retirement options impact older workers' behaviour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FFFFFF"/>
                  </a:solidFill>
                  <a:latin typeface="Mute"/>
                </a:endParaRPr>
              </a:p>
            </p:txBody>
          </p:sp>
        </p:grpSp>
        <p:sp>
          <p:nvSpPr>
            <p:cNvPr id="12" name="Isosceles Triangle 11">
              <a:extLst>
                <a:ext uri="{FF2B5EF4-FFF2-40B4-BE49-F238E27FC236}">
                  <a16:creationId xmlns:a16="http://schemas.microsoft.com/office/drawing/2014/main" id="{7C7C2D65-9985-4F84-B45A-861DE8C7A91D}"/>
                </a:ext>
              </a:extLst>
            </p:cNvPr>
            <p:cNvSpPr/>
            <p:nvPr/>
          </p:nvSpPr>
          <p:spPr>
            <a:xfrm rot="5400000">
              <a:off x="7964555" y="1029359"/>
              <a:ext cx="193679" cy="16696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ute"/>
                <a:ea typeface="+mn-ea"/>
                <a:cs typeface="+mn-cs"/>
              </a:endParaRPr>
            </a:p>
          </p:txBody>
        </p:sp>
      </p:grpSp>
      <p:sp>
        <p:nvSpPr>
          <p:cNvPr id="90" name="TextBox 89"/>
          <p:cNvSpPr txBox="1"/>
          <p:nvPr/>
        </p:nvSpPr>
        <p:spPr>
          <a:xfrm>
            <a:off x="882469" y="4296097"/>
            <a:ext cx="4760105" cy="679621"/>
          </a:xfrm>
          <a:prstGeom prst="rect">
            <a:avLst/>
          </a:prstGeom>
          <a:noFill/>
        </p:spPr>
        <p:txBody>
          <a:bodyPr wrap="square" lIns="36000" tIns="72000" rIns="36000" bIns="72000" rtlCol="0" anchor="ctr" anchorCtr="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chemeClr val="tx2">
                    <a:lumMod val="50000"/>
                  </a:schemeClr>
                </a:solidFill>
                <a:effectLst/>
                <a:uLnTx/>
                <a:uFillTx/>
                <a:latin typeface="Mute Semibold" panose="00000700000000000000" pitchFamily="50" charset="0"/>
                <a:ea typeface="+mn-ea"/>
                <a:cs typeface="+mn-cs"/>
              </a:rPr>
              <a:t>Flexible retirement through four lenses</a:t>
            </a:r>
          </a:p>
        </p:txBody>
      </p:sp>
      <p:grpSp>
        <p:nvGrpSpPr>
          <p:cNvPr id="4" name="Group 3">
            <a:extLst>
              <a:ext uri="{FF2B5EF4-FFF2-40B4-BE49-F238E27FC236}">
                <a16:creationId xmlns:a16="http://schemas.microsoft.com/office/drawing/2014/main" id="{9FB414FA-ED7D-46F1-840C-BFD1DBF4E5FF}"/>
              </a:ext>
            </a:extLst>
          </p:cNvPr>
          <p:cNvGrpSpPr/>
          <p:nvPr/>
        </p:nvGrpSpPr>
        <p:grpSpPr>
          <a:xfrm>
            <a:off x="880207" y="4844024"/>
            <a:ext cx="6998157" cy="1382936"/>
            <a:chOff x="801829" y="5335793"/>
            <a:chExt cx="7191299" cy="1189047"/>
          </a:xfrm>
        </p:grpSpPr>
        <p:sp>
          <p:nvSpPr>
            <p:cNvPr id="72" name="Rectangle 71">
              <a:extLst>
                <a:ext uri="{FF2B5EF4-FFF2-40B4-BE49-F238E27FC236}">
                  <a16:creationId xmlns:a16="http://schemas.microsoft.com/office/drawing/2014/main" id="{CD7C8DDC-3B16-4C45-83AF-3D22E0A00844}"/>
                </a:ext>
              </a:extLst>
            </p:cNvPr>
            <p:cNvSpPr/>
            <p:nvPr/>
          </p:nvSpPr>
          <p:spPr>
            <a:xfrm>
              <a:off x="822763" y="5335793"/>
              <a:ext cx="1721953" cy="1189047"/>
            </a:xfrm>
            <a:prstGeom prst="rect">
              <a:avLst/>
            </a:prstGeom>
            <a:solidFill>
              <a:schemeClr val="tx2">
                <a:lumMod val="75000"/>
              </a:schemeClr>
            </a:solidFill>
          </p:spPr>
          <p:txBody>
            <a:bodyPr wrap="square" rtlCol="0" anchor="ctr">
              <a:noAutofit/>
            </a:bodyPr>
            <a:lstStyle/>
            <a:p>
              <a:pPr marL="0" marR="0" lvl="0" indent="0" algn="l" defTabSz="792657"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endParaRPr>
            </a:p>
          </p:txBody>
        </p:sp>
        <p:sp>
          <p:nvSpPr>
            <p:cNvPr id="58" name="Rectangle 57">
              <a:extLst>
                <a:ext uri="{FF2B5EF4-FFF2-40B4-BE49-F238E27FC236}">
                  <a16:creationId xmlns:a16="http://schemas.microsoft.com/office/drawing/2014/main" id="{CEC43300-ACEF-451B-9E17-1D5C79DF1071}"/>
                </a:ext>
              </a:extLst>
            </p:cNvPr>
            <p:cNvSpPr/>
            <p:nvPr/>
          </p:nvSpPr>
          <p:spPr>
            <a:xfrm>
              <a:off x="2698696" y="5335793"/>
              <a:ext cx="1661524" cy="1189047"/>
            </a:xfrm>
            <a:prstGeom prst="rect">
              <a:avLst/>
            </a:prstGeom>
            <a:solidFill>
              <a:schemeClr val="tx2">
                <a:lumMod val="75000"/>
              </a:schemeClr>
            </a:solidFill>
          </p:spPr>
          <p:txBody>
            <a:bodyPr wrap="square" rtlCol="0" anchor="ctr">
              <a:noAutofit/>
            </a:bodyPr>
            <a:lstStyle/>
            <a:p>
              <a:pPr marL="0" marR="0" lvl="0" indent="0" algn="l" defTabSz="792657"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endParaRPr>
            </a:p>
          </p:txBody>
        </p:sp>
        <p:sp>
          <p:nvSpPr>
            <p:cNvPr id="61" name="Rectangle 60">
              <a:extLst>
                <a:ext uri="{FF2B5EF4-FFF2-40B4-BE49-F238E27FC236}">
                  <a16:creationId xmlns:a16="http://schemas.microsoft.com/office/drawing/2014/main" id="{B21E664D-7031-4CF1-A65E-66A8A0A60030}"/>
                </a:ext>
              </a:extLst>
            </p:cNvPr>
            <p:cNvSpPr/>
            <p:nvPr/>
          </p:nvSpPr>
          <p:spPr>
            <a:xfrm>
              <a:off x="4514200" y="5335793"/>
              <a:ext cx="1658176" cy="1189047"/>
            </a:xfrm>
            <a:prstGeom prst="rect">
              <a:avLst/>
            </a:prstGeom>
            <a:solidFill>
              <a:schemeClr val="tx2">
                <a:lumMod val="75000"/>
              </a:schemeClr>
            </a:solidFill>
          </p:spPr>
          <p:txBody>
            <a:bodyPr wrap="square" rtlCol="0" anchor="ctr">
              <a:noAutofit/>
            </a:bodyPr>
            <a:lstStyle/>
            <a:p>
              <a:pPr marL="0" marR="0" lvl="0" indent="0" algn="l" defTabSz="792657"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endParaRPr>
            </a:p>
          </p:txBody>
        </p:sp>
        <p:sp>
          <p:nvSpPr>
            <p:cNvPr id="70" name="Rectangle 69">
              <a:extLst>
                <a:ext uri="{FF2B5EF4-FFF2-40B4-BE49-F238E27FC236}">
                  <a16:creationId xmlns:a16="http://schemas.microsoft.com/office/drawing/2014/main" id="{06FE921B-1A30-417B-BE36-236F536C01C9}"/>
                </a:ext>
              </a:extLst>
            </p:cNvPr>
            <p:cNvSpPr/>
            <p:nvPr/>
          </p:nvSpPr>
          <p:spPr>
            <a:xfrm>
              <a:off x="6320344" y="5335793"/>
              <a:ext cx="1672784" cy="1189047"/>
            </a:xfrm>
            <a:prstGeom prst="rect">
              <a:avLst/>
            </a:prstGeom>
            <a:solidFill>
              <a:schemeClr val="tx2">
                <a:lumMod val="75000"/>
              </a:schemeClr>
            </a:solidFill>
          </p:spPr>
          <p:txBody>
            <a:bodyPr wrap="square" rtlCol="0" anchor="ctr">
              <a:noAutofit/>
            </a:bodyPr>
            <a:lstStyle/>
            <a:p>
              <a:pPr marL="0" marR="0" lvl="0" indent="0" algn="l" defTabSz="792657"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endParaRPr>
            </a:p>
          </p:txBody>
        </p:sp>
        <p:sp>
          <p:nvSpPr>
            <p:cNvPr id="81" name="Rectángulo redondeado 13">
              <a:extLst>
                <a:ext uri="{FF2B5EF4-FFF2-40B4-BE49-F238E27FC236}">
                  <a16:creationId xmlns:a16="http://schemas.microsoft.com/office/drawing/2014/main" id="{13C8F7D6-DDB2-4A52-B08F-80CA2B537B47}"/>
                </a:ext>
              </a:extLst>
            </p:cNvPr>
            <p:cNvSpPr/>
            <p:nvPr/>
          </p:nvSpPr>
          <p:spPr>
            <a:xfrm>
              <a:off x="801829" y="5371387"/>
              <a:ext cx="1717193" cy="18546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45644" rIns="0" bIns="45644" rtlCol="0" anchor="t"/>
            <a:lstStyle/>
            <a:p>
              <a:pPr marL="0" marR="0" lvl="0" indent="0" algn="l" defTabSz="90458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ute Semibold" panose="00000700000000000000" pitchFamily="50" charset="0"/>
                  <a:ea typeface="Open Sans Extrabold" panose="020B0906030804020204" pitchFamily="34" charset="0"/>
                  <a:cs typeface="Open Sans Extrabold" panose="020B0906030804020204" pitchFamily="34" charset="0"/>
                </a:rPr>
                <a:t>When</a:t>
              </a:r>
              <a:br>
                <a:rPr kumimoji="0" lang="en-US" sz="1100" b="0" i="0" u="none" strike="noStrike" kern="1200" cap="none" spc="0" normalizeH="0" baseline="0" noProof="0" dirty="0">
                  <a:ln>
                    <a:noFill/>
                  </a:ln>
                  <a:solidFill>
                    <a:srgbClr val="FFFFFF"/>
                  </a:solidFill>
                  <a:effectLst/>
                  <a:uLnTx/>
                  <a:uFillTx/>
                  <a:latin typeface="Mute Semibold" panose="00000700000000000000" pitchFamily="50" charset="0"/>
                  <a:ea typeface="Open Sans Extrabold" panose="020B0906030804020204" pitchFamily="34" charset="0"/>
                  <a:cs typeface="Open Sans Extrabold" panose="020B0906030804020204" pitchFamily="34" charset="0"/>
                </a:rPr>
              </a:br>
              <a:endParaRPr kumimoji="0" lang="en-US" sz="1100" b="0" i="0" u="none" strike="noStrike" kern="1200" cap="none" spc="0" normalizeH="0" baseline="0" noProof="0" dirty="0">
                <a:ln>
                  <a:noFill/>
                </a:ln>
                <a:solidFill>
                  <a:srgbClr val="FFFFFF"/>
                </a:solidFill>
                <a:effectLst/>
                <a:uLnTx/>
                <a:uFillTx/>
                <a:latin typeface="Mute Semibold" panose="00000700000000000000" pitchFamily="50" charset="0"/>
                <a:ea typeface="Open Sans Extrabold" panose="020B0906030804020204" pitchFamily="34" charset="0"/>
                <a:cs typeface="Open Sans Extrabold" panose="020B0906030804020204" pitchFamily="34" charset="0"/>
              </a:endParaRPr>
            </a:p>
            <a:p>
              <a:pPr marL="109362" marR="0" lvl="0" indent="-109362" algn="l" defTabSz="67829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FFFFFF"/>
                  </a:solidFill>
                  <a:latin typeface="Mute"/>
                </a:rPr>
                <a:t>From which age?</a:t>
              </a:r>
            </a:p>
            <a:p>
              <a:pPr marL="109362" marR="0" lvl="0" indent="-109362" algn="l" defTabSz="67829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Mute"/>
                </a:rPr>
                <a:t>Process to begin to plan journey to retirement and timings</a:t>
              </a:r>
            </a:p>
          </p:txBody>
        </p:sp>
        <p:sp>
          <p:nvSpPr>
            <p:cNvPr id="83" name="Rectángulo redondeado 15">
              <a:extLst>
                <a:ext uri="{FF2B5EF4-FFF2-40B4-BE49-F238E27FC236}">
                  <a16:creationId xmlns:a16="http://schemas.microsoft.com/office/drawing/2014/main" id="{6780BB70-2419-4307-B548-F71447DC8CE3}"/>
                </a:ext>
              </a:extLst>
            </p:cNvPr>
            <p:cNvSpPr/>
            <p:nvPr/>
          </p:nvSpPr>
          <p:spPr>
            <a:xfrm>
              <a:off x="2675629" y="5371387"/>
              <a:ext cx="1623542" cy="22585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45644" rIns="0" bIns="45644" rtlCol="0" anchor="t"/>
            <a:lstStyle/>
            <a:p>
              <a:pPr marL="0" marR="0" lvl="0" indent="0" algn="l" defTabSz="90458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ute Semibold" panose="00000700000000000000" pitchFamily="50" charset="0"/>
                  <a:ea typeface="Open Sans Extrabold" panose="020B0906030804020204" pitchFamily="34" charset="0"/>
                  <a:cs typeface="Open Sans Extrabold" panose="020B0906030804020204" pitchFamily="34" charset="0"/>
                </a:rPr>
                <a:t>What</a:t>
              </a:r>
              <a:br>
                <a:rPr kumimoji="0" lang="en-US" sz="1100" b="0" i="0" u="none" strike="noStrike" kern="1200" cap="none" spc="0" normalizeH="0" baseline="0" noProof="0" dirty="0">
                  <a:ln>
                    <a:noFill/>
                  </a:ln>
                  <a:solidFill>
                    <a:srgbClr val="FFFFFF"/>
                  </a:solidFill>
                  <a:effectLst/>
                  <a:uLnTx/>
                  <a:uFillTx/>
                  <a:latin typeface="Mute Semibold" panose="00000700000000000000" pitchFamily="50" charset="0"/>
                  <a:ea typeface="Open Sans Extrabold" panose="020B0906030804020204" pitchFamily="34" charset="0"/>
                  <a:cs typeface="Open Sans Extrabold" panose="020B0906030804020204" pitchFamily="34" charset="0"/>
                </a:rPr>
              </a:br>
              <a:endParaRPr kumimoji="0" lang="en-US" sz="1100" b="0" i="0" u="none" strike="noStrike" kern="1200" cap="none" spc="0" normalizeH="0" baseline="0" noProof="0" dirty="0">
                <a:ln>
                  <a:noFill/>
                </a:ln>
                <a:solidFill>
                  <a:srgbClr val="FFFFFF"/>
                </a:solidFill>
                <a:effectLst/>
                <a:uLnTx/>
                <a:uFillTx/>
                <a:latin typeface="Mute Semibold" panose="00000700000000000000" pitchFamily="50" charset="0"/>
                <a:ea typeface="Open Sans Extrabold" panose="020B0906030804020204" pitchFamily="34" charset="0"/>
                <a:cs typeface="Open Sans Extrabold" panose="020B0906030804020204" pitchFamily="34" charset="0"/>
              </a:endParaRPr>
            </a:p>
            <a:p>
              <a:pPr marL="109362" marR="0" lvl="0" indent="-109362" algn="l" defTabSz="67829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Mute"/>
                </a:rPr>
                <a:t>Vary job content and intensity</a:t>
              </a:r>
            </a:p>
            <a:p>
              <a:pPr marL="109362" marR="0" lvl="0" indent="-109362" algn="l" defTabSz="67829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FFFFFF"/>
                  </a:solidFill>
                  <a:latin typeface="Mute"/>
                </a:rPr>
                <a:t>Partial/phased retirement</a:t>
              </a:r>
              <a:endParaRPr kumimoji="0" lang="en-US" sz="1100" b="0" i="0" u="none" strike="noStrike" kern="1200" cap="none" spc="0" normalizeH="0" baseline="0" noProof="0" dirty="0">
                <a:ln>
                  <a:noFill/>
                </a:ln>
                <a:solidFill>
                  <a:srgbClr val="FFFFFF"/>
                </a:solidFill>
                <a:effectLst/>
                <a:uLnTx/>
                <a:uFillTx/>
                <a:latin typeface="Mute"/>
              </a:endParaRPr>
            </a:p>
            <a:p>
              <a:pPr marL="109362" marR="0" lvl="0" indent="-109362" algn="l" defTabSz="67829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FFFFFF"/>
                </a:solidFill>
                <a:effectLst/>
                <a:uLnTx/>
                <a:uFillTx/>
                <a:latin typeface="Mute"/>
              </a:endParaRPr>
            </a:p>
          </p:txBody>
        </p:sp>
        <p:sp>
          <p:nvSpPr>
            <p:cNvPr id="84" name="Rectángulo redondeado 16">
              <a:extLst>
                <a:ext uri="{FF2B5EF4-FFF2-40B4-BE49-F238E27FC236}">
                  <a16:creationId xmlns:a16="http://schemas.microsoft.com/office/drawing/2014/main" id="{404FFE91-5B4E-499F-A466-92C9335C590A}"/>
                </a:ext>
              </a:extLst>
            </p:cNvPr>
            <p:cNvSpPr/>
            <p:nvPr/>
          </p:nvSpPr>
          <p:spPr>
            <a:xfrm>
              <a:off x="4505184" y="5371387"/>
              <a:ext cx="1627776" cy="23054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45644" rIns="0" bIns="45644" rtlCol="0" anchor="t"/>
            <a:lstStyle/>
            <a:p>
              <a:pPr marL="0" marR="0" lvl="0" indent="0" algn="l" defTabSz="90458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ute Semibold" panose="00000700000000000000" pitchFamily="50" charset="0"/>
                  <a:ea typeface="Open Sans Extrabold" panose="020B0906030804020204" pitchFamily="34" charset="0"/>
                  <a:cs typeface="Open Sans Extrabold" panose="020B0906030804020204" pitchFamily="34" charset="0"/>
                </a:rPr>
                <a:t>How</a:t>
              </a:r>
              <a:br>
                <a:rPr kumimoji="0" lang="en-US" sz="1100" b="0" i="0" u="none" strike="noStrike" kern="1200" cap="none" spc="0" normalizeH="0" baseline="0" noProof="0" dirty="0">
                  <a:ln>
                    <a:noFill/>
                  </a:ln>
                  <a:solidFill>
                    <a:srgbClr val="FFFFFF"/>
                  </a:solidFill>
                  <a:effectLst/>
                  <a:uLnTx/>
                  <a:uFillTx/>
                  <a:latin typeface="Mute Semibold" panose="00000700000000000000" pitchFamily="50" charset="0"/>
                  <a:ea typeface="Open Sans Extrabold" panose="020B0906030804020204" pitchFamily="34" charset="0"/>
                  <a:cs typeface="Open Sans Extrabold" panose="020B0906030804020204" pitchFamily="34" charset="0"/>
                </a:rPr>
              </a:br>
              <a:endParaRPr kumimoji="0" lang="en-US" sz="1100" b="0" i="0" u="none" strike="noStrike" kern="1200" cap="none" spc="0" normalizeH="0" baseline="0" noProof="0" dirty="0">
                <a:ln>
                  <a:noFill/>
                </a:ln>
                <a:solidFill>
                  <a:srgbClr val="FFFFFF"/>
                </a:solidFill>
                <a:effectLst/>
                <a:uLnTx/>
                <a:uFillTx/>
                <a:latin typeface="Mute Semibold" panose="00000700000000000000" pitchFamily="50" charset="0"/>
                <a:ea typeface="Open Sans Extrabold" panose="020B0906030804020204" pitchFamily="34" charset="0"/>
                <a:cs typeface="Open Sans Extrabold" panose="020B0906030804020204" pitchFamily="34" charset="0"/>
              </a:endParaRPr>
            </a:p>
            <a:p>
              <a:pPr marL="109362" marR="0" lvl="0" indent="-109362" algn="l" defTabSz="67829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Mute"/>
                </a:rPr>
                <a:t>Vary intensity</a:t>
              </a:r>
            </a:p>
            <a:p>
              <a:pPr marL="109362" marR="0" lvl="0" indent="-109362" algn="l" defTabSz="67829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FFFFFF"/>
                  </a:solidFill>
                  <a:latin typeface="Mute"/>
                </a:rPr>
                <a:t>Change role</a:t>
              </a:r>
              <a:endParaRPr kumimoji="0" lang="en-US" sz="1100" b="0" i="0" u="none" strike="noStrike" kern="1200" cap="none" spc="0" normalizeH="0" baseline="0" noProof="0" dirty="0">
                <a:ln>
                  <a:noFill/>
                </a:ln>
                <a:solidFill>
                  <a:srgbClr val="FFFFFF"/>
                </a:solidFill>
                <a:effectLst/>
                <a:uLnTx/>
                <a:uFillTx/>
                <a:latin typeface="Mute"/>
              </a:endParaRPr>
            </a:p>
            <a:p>
              <a:pPr marL="109362" marR="0" lvl="0" indent="-109362" algn="l" defTabSz="67829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Mute"/>
                </a:rPr>
                <a:t>Scale up or down</a:t>
              </a:r>
            </a:p>
            <a:p>
              <a:pPr marL="109362" marR="0" lvl="0" indent="-109362" algn="l" defTabSz="67829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Mute"/>
                </a:rPr>
                <a:t>Freelancer pool?</a:t>
              </a:r>
            </a:p>
            <a:p>
              <a:pPr marL="109362" marR="0" lvl="0" indent="-109362" algn="l" defTabSz="67829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FFFFFF"/>
                  </a:solidFill>
                  <a:latin typeface="Mute"/>
                </a:rPr>
                <a:t>Pass on key skills</a:t>
              </a:r>
              <a:endParaRPr kumimoji="0" lang="en-US" sz="1100" b="0" i="0" u="none" strike="noStrike" kern="1200" cap="none" spc="0" normalizeH="0" baseline="0" noProof="0" dirty="0">
                <a:ln>
                  <a:noFill/>
                </a:ln>
                <a:solidFill>
                  <a:srgbClr val="FFFFFF"/>
                </a:solidFill>
                <a:effectLst/>
                <a:uLnTx/>
                <a:uFillTx/>
                <a:latin typeface="Mute"/>
              </a:endParaRPr>
            </a:p>
          </p:txBody>
        </p:sp>
        <p:sp>
          <p:nvSpPr>
            <p:cNvPr id="85" name="Rectángulo redondeado 16">
              <a:extLst>
                <a:ext uri="{FF2B5EF4-FFF2-40B4-BE49-F238E27FC236}">
                  <a16:creationId xmlns:a16="http://schemas.microsoft.com/office/drawing/2014/main" id="{55B218A8-06BF-42F1-BDF7-DFB362A5DE89}"/>
                </a:ext>
              </a:extLst>
            </p:cNvPr>
            <p:cNvSpPr/>
            <p:nvPr/>
          </p:nvSpPr>
          <p:spPr>
            <a:xfrm>
              <a:off x="6315946" y="5371386"/>
              <a:ext cx="1533626" cy="30905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45644" rIns="0" bIns="45644" rtlCol="0" anchor="t"/>
            <a:lstStyle/>
            <a:p>
              <a:pPr marL="0" marR="0" lvl="0" indent="0" algn="l" defTabSz="904588"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err="1">
                  <a:ln>
                    <a:noFill/>
                  </a:ln>
                  <a:solidFill>
                    <a:srgbClr val="FFFFFF"/>
                  </a:solidFill>
                  <a:effectLst/>
                  <a:uLnTx/>
                  <a:uFillTx/>
                  <a:latin typeface="Mute Semibold" panose="00000700000000000000" pitchFamily="50" charset="0"/>
                  <a:ea typeface="Open Sans Extrabold" panose="020B0906030804020204" pitchFamily="34" charset="0"/>
                  <a:cs typeface="Open Sans Extrabold" panose="020B0906030804020204" pitchFamily="34" charset="0"/>
                </a:rPr>
                <a:t>Who</a:t>
              </a:r>
              <a:br>
                <a:rPr kumimoji="0" lang="es-ES" sz="1100" b="0" i="0" u="none" strike="noStrike" kern="1200" cap="none" spc="0" normalizeH="0" baseline="0" noProof="0" dirty="0">
                  <a:ln>
                    <a:noFill/>
                  </a:ln>
                  <a:solidFill>
                    <a:srgbClr val="FFFFFF"/>
                  </a:solidFill>
                  <a:effectLst/>
                  <a:uLnTx/>
                  <a:uFillTx/>
                  <a:latin typeface="Mute Semibold" panose="00000700000000000000" pitchFamily="50" charset="0"/>
                  <a:ea typeface="Open Sans Extrabold" panose="020B0906030804020204" pitchFamily="34" charset="0"/>
                  <a:cs typeface="Open Sans Extrabold" panose="020B0906030804020204" pitchFamily="34" charset="0"/>
                </a:rPr>
              </a:br>
              <a:endParaRPr kumimoji="0" lang="es-ES" sz="1100" b="0" i="0" u="none" strike="noStrike" kern="1200" cap="none" spc="0" normalizeH="0" baseline="0" noProof="0" dirty="0">
                <a:ln>
                  <a:noFill/>
                </a:ln>
                <a:solidFill>
                  <a:srgbClr val="FFFFFF"/>
                </a:solidFill>
                <a:effectLst/>
                <a:uLnTx/>
                <a:uFillTx/>
                <a:latin typeface="Mute Semibold" panose="00000700000000000000" pitchFamily="50" charset="0"/>
                <a:ea typeface="Open Sans Extrabold" panose="020B0906030804020204" pitchFamily="34" charset="0"/>
                <a:cs typeface="Open Sans Extrabold" panose="020B0906030804020204" pitchFamily="34" charset="0"/>
              </a:endParaRPr>
            </a:p>
            <a:p>
              <a:pPr marL="109362" marR="0" lvl="0" indent="-109362" algn="l" defTabSz="67829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Mute"/>
                </a:rPr>
                <a:t>Which skills</a:t>
              </a:r>
              <a:r>
                <a:rPr kumimoji="0" lang="en-US" sz="1100" b="0" i="0" u="none" strike="noStrike" kern="1200" cap="none" spc="0" normalizeH="0" noProof="0" dirty="0">
                  <a:ln>
                    <a:noFill/>
                  </a:ln>
                  <a:solidFill>
                    <a:srgbClr val="FFFFFF"/>
                  </a:solidFill>
                  <a:effectLst/>
                  <a:uLnTx/>
                  <a:uFillTx/>
                  <a:latin typeface="Mute"/>
                </a:rPr>
                <a:t> and roles?</a:t>
              </a:r>
              <a:endParaRPr lang="en-US" sz="1100" dirty="0">
                <a:solidFill>
                  <a:srgbClr val="FFFFFF"/>
                </a:solidFill>
                <a:latin typeface="Mute"/>
              </a:endParaRPr>
            </a:p>
            <a:p>
              <a:pPr marL="109362" marR="0" lvl="0" indent="-109362" algn="l" defTabSz="67829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Mute"/>
                </a:rPr>
                <a:t>Focus</a:t>
              </a:r>
              <a:r>
                <a:rPr kumimoji="0" lang="en-US" sz="1100" b="0" i="0" u="none" strike="noStrike" kern="1200" cap="none" spc="0" normalizeH="0" noProof="0" dirty="0">
                  <a:ln>
                    <a:noFill/>
                  </a:ln>
                  <a:solidFill>
                    <a:srgbClr val="FFFFFF"/>
                  </a:solidFill>
                  <a:effectLst/>
                  <a:uLnTx/>
                  <a:uFillTx/>
                  <a:latin typeface="Mute"/>
                </a:rPr>
                <a:t> on certain key positions?</a:t>
              </a:r>
              <a:endParaRPr kumimoji="0" lang="en-US" sz="1100" b="0" i="0" u="none" strike="noStrike" kern="1200" cap="none" spc="0" normalizeH="0" baseline="0" noProof="0" dirty="0">
                <a:ln>
                  <a:noFill/>
                </a:ln>
                <a:solidFill>
                  <a:srgbClr val="FFFFFF"/>
                </a:solidFill>
                <a:effectLst/>
                <a:uLnTx/>
                <a:uFillTx/>
                <a:latin typeface="Mute"/>
              </a:endParaRPr>
            </a:p>
          </p:txBody>
        </p:sp>
      </p:grpSp>
      <p:sp>
        <p:nvSpPr>
          <p:cNvPr id="74" name="Rectangle 73">
            <a:extLst>
              <a:ext uri="{FF2B5EF4-FFF2-40B4-BE49-F238E27FC236}">
                <a16:creationId xmlns:a16="http://schemas.microsoft.com/office/drawing/2014/main" id="{9A8DC993-CDCE-4A5D-ADEE-38753E60EF65}"/>
              </a:ext>
            </a:extLst>
          </p:cNvPr>
          <p:cNvSpPr/>
          <p:nvPr/>
        </p:nvSpPr>
        <p:spPr>
          <a:xfrm>
            <a:off x="699247" y="6524840"/>
            <a:ext cx="7278665" cy="333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ute"/>
              <a:ea typeface="+mn-ea"/>
              <a:cs typeface="+mn-cs"/>
            </a:endParaRPr>
          </a:p>
        </p:txBody>
      </p:sp>
      <p:grpSp>
        <p:nvGrpSpPr>
          <p:cNvPr id="71" name="Group 70">
            <a:extLst>
              <a:ext uri="{FF2B5EF4-FFF2-40B4-BE49-F238E27FC236}">
                <a16:creationId xmlns:a16="http://schemas.microsoft.com/office/drawing/2014/main" id="{7C37D7AA-2EA4-41D9-9EDC-AB99731A6EFF}"/>
              </a:ext>
            </a:extLst>
          </p:cNvPr>
          <p:cNvGrpSpPr/>
          <p:nvPr/>
        </p:nvGrpSpPr>
        <p:grpSpPr>
          <a:xfrm>
            <a:off x="3200839" y="2162142"/>
            <a:ext cx="2217193" cy="2243313"/>
            <a:chOff x="2902220" y="3179291"/>
            <a:chExt cx="1178279" cy="1828519"/>
          </a:xfrm>
        </p:grpSpPr>
        <p:graphicFrame>
          <p:nvGraphicFramePr>
            <p:cNvPr id="75" name="Chart 74">
              <a:extLst>
                <a:ext uri="{FF2B5EF4-FFF2-40B4-BE49-F238E27FC236}">
                  <a16:creationId xmlns:a16="http://schemas.microsoft.com/office/drawing/2014/main" id="{5C6FC603-03F6-4657-9AEC-765AE21C670B}"/>
                </a:ext>
              </a:extLst>
            </p:cNvPr>
            <p:cNvGraphicFramePr/>
            <p:nvPr>
              <p:extLst>
                <p:ext uri="{D42A27DB-BD31-4B8C-83A1-F6EECF244321}">
                  <p14:modId xmlns:p14="http://schemas.microsoft.com/office/powerpoint/2010/main" val="1021649161"/>
                </p:ext>
              </p:extLst>
            </p:nvPr>
          </p:nvGraphicFramePr>
          <p:xfrm>
            <a:off x="2902220" y="3179291"/>
            <a:ext cx="1169400" cy="1178213"/>
          </p:xfrm>
          <a:graphic>
            <a:graphicData uri="http://schemas.openxmlformats.org/drawingml/2006/chart">
              <c:chart xmlns:c="http://schemas.openxmlformats.org/drawingml/2006/chart" xmlns:r="http://schemas.openxmlformats.org/officeDocument/2006/relationships" r:id="rId7"/>
            </a:graphicData>
          </a:graphic>
        </p:graphicFrame>
        <p:sp>
          <p:nvSpPr>
            <p:cNvPr id="76" name="Rectangle 75">
              <a:extLst>
                <a:ext uri="{FF2B5EF4-FFF2-40B4-BE49-F238E27FC236}">
                  <a16:creationId xmlns:a16="http://schemas.microsoft.com/office/drawing/2014/main" id="{1076E67D-D5BF-467A-944E-AE4A8E3FC5C3}"/>
                </a:ext>
              </a:extLst>
            </p:cNvPr>
            <p:cNvSpPr/>
            <p:nvPr/>
          </p:nvSpPr>
          <p:spPr>
            <a:xfrm>
              <a:off x="2905694" y="4330466"/>
              <a:ext cx="1174805" cy="677344"/>
            </a:xfrm>
            <a:prstGeom prst="rect">
              <a:avLst/>
            </a:prstGeom>
          </p:spPr>
          <p:txBody>
            <a:bodyPr wrap="square" lIns="0">
              <a:spAutoFit/>
            </a:bodyPr>
            <a:lstStyle/>
            <a:p>
              <a:pPr lvl="0">
                <a:defRPr/>
              </a:pPr>
              <a:r>
                <a:rPr lang="en-US" sz="1200" dirty="0">
                  <a:ea typeface="Calibri" panose="020F0502020204030204" pitchFamily="34" charset="0"/>
                  <a:cs typeface="Times New Roman" panose="02020603050405020304" pitchFamily="18" charset="0"/>
                </a:rPr>
                <a:t>of Gen Y said their </a:t>
              </a:r>
              <a:r>
                <a:rPr lang="en-US" sz="1200" i="1" dirty="0">
                  <a:ea typeface="Calibri" panose="020F0502020204030204" pitchFamily="34" charset="0"/>
                  <a:cs typeface="Times New Roman" panose="02020603050405020304" pitchFamily="18" charset="0"/>
                </a:rPr>
                <a:t>most important</a:t>
              </a:r>
              <a:r>
                <a:rPr lang="en-US" sz="1200" dirty="0">
                  <a:ea typeface="Calibri" panose="020F0502020204030204" pitchFamily="34" charset="0"/>
                  <a:cs typeface="Times New Roman" panose="02020603050405020304" pitchFamily="18" charset="0"/>
                </a:rPr>
                <a:t> financial wellbeing initiative is long-term financial planning (e.g. retirement path)</a:t>
              </a:r>
              <a:endParaRPr lang="en-GB" sz="1200" dirty="0">
                <a:solidFill>
                  <a:srgbClr val="FF0000"/>
                </a:solidFill>
                <a:ea typeface="Calibri" panose="020F0502020204030204" pitchFamily="34" charset="0"/>
                <a:cs typeface="Times New Roman" panose="02020603050405020304" pitchFamily="18" charset="0"/>
              </a:endParaRPr>
            </a:p>
          </p:txBody>
        </p:sp>
        <p:sp>
          <p:nvSpPr>
            <p:cNvPr id="77" name="Rectangle 76">
              <a:extLst>
                <a:ext uri="{FF2B5EF4-FFF2-40B4-BE49-F238E27FC236}">
                  <a16:creationId xmlns:a16="http://schemas.microsoft.com/office/drawing/2014/main" id="{2568477A-343E-4F8A-A0FF-4A411A860A74}"/>
                </a:ext>
              </a:extLst>
            </p:cNvPr>
            <p:cNvSpPr/>
            <p:nvPr/>
          </p:nvSpPr>
          <p:spPr>
            <a:xfrm>
              <a:off x="2992412" y="3596968"/>
              <a:ext cx="1041400" cy="376302"/>
            </a:xfrm>
            <a:prstGeom prst="rect">
              <a:avLst/>
            </a:prstGeom>
          </p:spPr>
          <p:txBody>
            <a:bodyPr wrap="square" lIns="0" anchor="ctr">
              <a:spAutoFit/>
            </a:bodyPr>
            <a:lstStyle/>
            <a:p>
              <a:pPr lvl="0" algn="ctr">
                <a:defRPr/>
              </a:pPr>
              <a:r>
                <a:rPr lang="en-GB" sz="2400" dirty="0">
                  <a:solidFill>
                    <a:srgbClr val="003865"/>
                  </a:solidFill>
                  <a:latin typeface="Grifo S"/>
                </a:rPr>
                <a:t>79%</a:t>
              </a:r>
              <a:endParaRPr kumimoji="0" lang="en-US" sz="2400" b="0" i="0" u="none" strike="noStrike" kern="1200" cap="none" spc="0" normalizeH="0" baseline="0" noProof="0" dirty="0">
                <a:ln>
                  <a:noFill/>
                </a:ln>
                <a:solidFill>
                  <a:srgbClr val="003865"/>
                </a:solidFill>
                <a:effectLst/>
                <a:uLnTx/>
                <a:uFillTx/>
                <a:latin typeface="Grifo S"/>
                <a:ea typeface="+mn-ea"/>
                <a:cs typeface="+mn-cs"/>
              </a:endParaRPr>
            </a:p>
          </p:txBody>
        </p:sp>
      </p:grpSp>
    </p:spTree>
    <p:custDataLst>
      <p:tags r:id="rId1"/>
    </p:custDataLst>
    <p:extLst>
      <p:ext uri="{BB962C8B-B14F-4D97-AF65-F5344CB8AC3E}">
        <p14:creationId xmlns:p14="http://schemas.microsoft.com/office/powerpoint/2010/main" val="44021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10"/>
          <p:cNvSpPr/>
          <p:nvPr/>
        </p:nvSpPr>
        <p:spPr>
          <a:xfrm>
            <a:off x="-10040" y="0"/>
            <a:ext cx="12202040" cy="70654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a:ln>
                <a:noFill/>
              </a:ln>
              <a:solidFill>
                <a:srgbClr val="FFFFFF"/>
              </a:solidFill>
              <a:effectLst/>
              <a:uLnTx/>
              <a:uFillTx/>
              <a:latin typeface="Mute"/>
              <a:ea typeface="+mn-ea"/>
              <a:cs typeface="+mn-cs"/>
            </a:endParaRPr>
          </a:p>
        </p:txBody>
      </p:sp>
      <p:sp>
        <p:nvSpPr>
          <p:cNvPr id="6" name="Title 5"/>
          <p:cNvSpPr>
            <a:spLocks noGrp="1"/>
          </p:cNvSpPr>
          <p:nvPr>
            <p:ph type="title"/>
          </p:nvPr>
        </p:nvSpPr>
        <p:spPr/>
        <p:txBody>
          <a:bodyPr/>
          <a:lstStyle/>
          <a:p>
            <a:r>
              <a:rPr lang="it-IT" dirty="0" err="1">
                <a:solidFill>
                  <a:schemeClr val="bg1"/>
                </a:solidFill>
              </a:rPr>
              <a:t>Ageing-related</a:t>
            </a:r>
            <a:r>
              <a:rPr lang="it-IT" dirty="0">
                <a:solidFill>
                  <a:schemeClr val="bg1"/>
                </a:solidFill>
              </a:rPr>
              <a:t> </a:t>
            </a:r>
            <a:r>
              <a:rPr lang="it-IT" dirty="0" err="1">
                <a:solidFill>
                  <a:schemeClr val="bg1"/>
                </a:solidFill>
              </a:rPr>
              <a:t>bias</a:t>
            </a:r>
            <a:r>
              <a:rPr lang="it-IT" dirty="0">
                <a:solidFill>
                  <a:schemeClr val="bg1"/>
                </a:solidFill>
              </a:rPr>
              <a:t> </a:t>
            </a:r>
            <a:r>
              <a:rPr lang="it-IT" dirty="0" err="1">
                <a:solidFill>
                  <a:schemeClr val="bg1"/>
                </a:solidFill>
              </a:rPr>
              <a:t>we</a:t>
            </a:r>
            <a:r>
              <a:rPr lang="it-IT" dirty="0">
                <a:solidFill>
                  <a:schemeClr val="bg1"/>
                </a:solidFill>
              </a:rPr>
              <a:t> must re-</a:t>
            </a:r>
            <a:r>
              <a:rPr lang="it-IT" dirty="0" err="1">
                <a:solidFill>
                  <a:schemeClr val="bg1"/>
                </a:solidFill>
              </a:rPr>
              <a:t>address</a:t>
            </a:r>
            <a:endParaRPr lang="it-IT" dirty="0">
              <a:solidFill>
                <a:schemeClr val="bg1"/>
              </a:solidFill>
            </a:endParaRPr>
          </a:p>
        </p:txBody>
      </p:sp>
      <p:sp>
        <p:nvSpPr>
          <p:cNvPr id="28" name="Rectangle 27"/>
          <p:cNvSpPr/>
          <p:nvPr/>
        </p:nvSpPr>
        <p:spPr>
          <a:xfrm>
            <a:off x="3932869" y="5081460"/>
            <a:ext cx="7981175" cy="151184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Mute"/>
              <a:ea typeface="+mn-ea"/>
              <a:cs typeface="+mn-cs"/>
            </a:endParaRPr>
          </a:p>
        </p:txBody>
      </p:sp>
      <p:sp>
        <p:nvSpPr>
          <p:cNvPr id="29" name="Oval 28"/>
          <p:cNvSpPr/>
          <p:nvPr/>
        </p:nvSpPr>
        <p:spPr>
          <a:xfrm>
            <a:off x="3932869" y="3794722"/>
            <a:ext cx="862413" cy="862413"/>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3">
                    <a:lumMod val="60000"/>
                    <a:lumOff val="40000"/>
                  </a:schemeClr>
                </a:solidFill>
                <a:latin typeface="Mute"/>
              </a:rPr>
              <a:t>3</a:t>
            </a:r>
          </a:p>
        </p:txBody>
      </p:sp>
      <p:sp>
        <p:nvSpPr>
          <p:cNvPr id="31" name="Oval 30"/>
          <p:cNvSpPr/>
          <p:nvPr/>
        </p:nvSpPr>
        <p:spPr>
          <a:xfrm>
            <a:off x="3917373" y="2633705"/>
            <a:ext cx="862413" cy="862413"/>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lumMod val="50000"/>
                    <a:lumOff val="50000"/>
                  </a:schemeClr>
                </a:solidFill>
                <a:latin typeface="Mute"/>
              </a:rPr>
              <a:t>2</a:t>
            </a:r>
            <a:endParaRPr lang="en-US" sz="3600" b="1" dirty="0">
              <a:solidFill>
                <a:schemeClr val="tx1">
                  <a:lumMod val="50000"/>
                  <a:lumOff val="50000"/>
                </a:schemeClr>
              </a:solidFill>
              <a:latin typeface="Mute"/>
            </a:endParaRPr>
          </a:p>
        </p:txBody>
      </p:sp>
      <p:sp>
        <p:nvSpPr>
          <p:cNvPr id="33" name="TextBox 32"/>
          <p:cNvSpPr txBox="1"/>
          <p:nvPr/>
        </p:nvSpPr>
        <p:spPr>
          <a:xfrm>
            <a:off x="5024576" y="1406493"/>
            <a:ext cx="6608728" cy="980146"/>
          </a:xfrm>
          <a:prstGeom prst="rect">
            <a:avLst/>
          </a:prstGeom>
          <a:noFill/>
        </p:spPr>
        <p:txBody>
          <a:bodyPr vert="horz" wrap="square" lIns="0" tIns="0" rIns="0" bIns="0" rtlCol="0" anchor="ctr" anchorCtr="0">
            <a:noAutofit/>
          </a:bodyPr>
          <a:lstStyle/>
          <a:p>
            <a:pPr lvl="0">
              <a:defRPr/>
            </a:pPr>
            <a:r>
              <a:rPr lang="en-US" sz="2000" b="1" dirty="0">
                <a:solidFill>
                  <a:schemeClr val="bg1"/>
                </a:solidFill>
              </a:rPr>
              <a:t>DECREASE IN PRODUCTIVITY</a:t>
            </a:r>
          </a:p>
          <a:p>
            <a:pPr lvl="0">
              <a:defRPr/>
            </a:pPr>
            <a:r>
              <a:rPr lang="en-US" sz="2000" dirty="0">
                <a:solidFill>
                  <a:schemeClr val="bg1"/>
                </a:solidFill>
              </a:rPr>
              <a:t>People 50+ have low performance</a:t>
            </a:r>
            <a:endParaRPr kumimoji="0" lang="it-IT" sz="1600" i="0" u="none" strike="noStrike" kern="1200" cap="none" spc="0" normalizeH="0" baseline="0" noProof="0" dirty="0">
              <a:ln>
                <a:noFill/>
              </a:ln>
              <a:solidFill>
                <a:srgbClr val="FFFFFF"/>
              </a:solidFill>
              <a:effectLst/>
              <a:uLnTx/>
              <a:uFillTx/>
              <a:latin typeface="Mute"/>
            </a:endParaRPr>
          </a:p>
        </p:txBody>
      </p:sp>
      <p:sp>
        <p:nvSpPr>
          <p:cNvPr id="35" name="Oval 34"/>
          <p:cNvSpPr/>
          <p:nvPr/>
        </p:nvSpPr>
        <p:spPr>
          <a:xfrm>
            <a:off x="3917373" y="1448901"/>
            <a:ext cx="862413" cy="862413"/>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2">
                    <a:lumMod val="40000"/>
                    <a:lumOff val="60000"/>
                  </a:schemeClr>
                </a:solidFill>
                <a:effectLst/>
                <a:uLnTx/>
                <a:uFillTx/>
                <a:latin typeface="Mute"/>
                <a:ea typeface="+mn-ea"/>
                <a:cs typeface="+mn-cs"/>
              </a:rPr>
              <a:t>1</a:t>
            </a:r>
          </a:p>
        </p:txBody>
      </p:sp>
      <p:sp>
        <p:nvSpPr>
          <p:cNvPr id="40" name="TextBox 39"/>
          <p:cNvSpPr txBox="1"/>
          <p:nvPr/>
        </p:nvSpPr>
        <p:spPr>
          <a:xfrm>
            <a:off x="5024575" y="3719417"/>
            <a:ext cx="6588655" cy="980146"/>
          </a:xfrm>
          <a:prstGeom prst="rect">
            <a:avLst/>
          </a:prstGeom>
          <a:noFill/>
        </p:spPr>
        <p:txBody>
          <a:bodyPr vert="horz" wrap="square" lIns="0" tIns="0" rIns="0" bIns="0" rtlCol="0" anchor="ctr" anchorCtr="0">
            <a:noAutofit/>
          </a:bodyPr>
          <a:lstStyle/>
          <a:p>
            <a:pPr lvl="0">
              <a:defRPr/>
            </a:pPr>
            <a:r>
              <a:rPr lang="en-US" sz="2000" b="1" dirty="0">
                <a:solidFill>
                  <a:srgbClr val="FFFFFF"/>
                </a:solidFill>
              </a:rPr>
              <a:t>HIGHER ECONOMIC COST</a:t>
            </a:r>
          </a:p>
          <a:p>
            <a:pPr lvl="0">
              <a:defRPr/>
            </a:pPr>
            <a:r>
              <a:rPr lang="en-US" sz="1600" dirty="0">
                <a:solidFill>
                  <a:srgbClr val="FFFFFF"/>
                </a:solidFill>
              </a:rPr>
              <a:t>50+ people have a higher business cost</a:t>
            </a:r>
            <a:endParaRPr lang="it-IT" sz="1600" dirty="0">
              <a:solidFill>
                <a:srgbClr val="FFFFFF"/>
              </a:solidFill>
            </a:endParaRPr>
          </a:p>
        </p:txBody>
      </p:sp>
      <p:sp>
        <p:nvSpPr>
          <p:cNvPr id="42" name="TextBox 41"/>
          <p:cNvSpPr txBox="1"/>
          <p:nvPr/>
        </p:nvSpPr>
        <p:spPr>
          <a:xfrm>
            <a:off x="5024576" y="2567718"/>
            <a:ext cx="6588652" cy="980146"/>
          </a:xfrm>
          <a:prstGeom prst="rect">
            <a:avLst/>
          </a:prstGeom>
          <a:noFill/>
        </p:spPr>
        <p:txBody>
          <a:bodyPr vert="horz" wrap="square" lIns="0" tIns="0" rIns="0" bIns="0" rtlCol="0" anchor="ctr" anchorCtr="0">
            <a:noAutofit/>
          </a:bodyPr>
          <a:lstStyle/>
          <a:p>
            <a:pPr lvl="0">
              <a:defRPr/>
            </a:pPr>
            <a:r>
              <a:rPr lang="en-US" sz="2000" b="1" dirty="0">
                <a:solidFill>
                  <a:srgbClr val="FFFFFF"/>
                </a:solidFill>
              </a:rPr>
              <a:t>DIFFICULTY TO LEARN NEW SKILLS AND NEW TECHNOLOGIES</a:t>
            </a:r>
          </a:p>
          <a:p>
            <a:pPr lvl="0">
              <a:defRPr/>
            </a:pPr>
            <a:r>
              <a:rPr lang="en-US" sz="2000" dirty="0">
                <a:solidFill>
                  <a:srgbClr val="FFFFFF"/>
                </a:solidFill>
              </a:rPr>
              <a:t>People 50+ struggle to learn new skills</a:t>
            </a:r>
            <a:endParaRPr lang="it-IT" sz="1600" dirty="0">
              <a:solidFill>
                <a:srgbClr val="FFFFFF"/>
              </a:solidFill>
            </a:endParaRPr>
          </a:p>
        </p:txBody>
      </p:sp>
      <p:pic>
        <p:nvPicPr>
          <p:cNvPr id="22"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6392" y="846663"/>
            <a:ext cx="4629472" cy="6436895"/>
          </a:xfrm>
          <a:prstGeom prst="rect">
            <a:avLst/>
          </a:prstGeom>
        </p:spPr>
      </p:pic>
      <p:sp>
        <p:nvSpPr>
          <p:cNvPr id="21" name="Title 5">
            <a:extLst>
              <a:ext uri="{FF2B5EF4-FFF2-40B4-BE49-F238E27FC236}">
                <a16:creationId xmlns:a16="http://schemas.microsoft.com/office/drawing/2014/main" id="{6F586D99-B2DF-694A-8B96-B8FE1BBF90C7}"/>
              </a:ext>
            </a:extLst>
          </p:cNvPr>
          <p:cNvSpPr txBox="1">
            <a:spLocks/>
          </p:cNvSpPr>
          <p:nvPr/>
        </p:nvSpPr>
        <p:spPr>
          <a:xfrm>
            <a:off x="4122821" y="5285426"/>
            <a:ext cx="7602177" cy="115169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ctr"/>
            <a:r>
              <a:rPr lang="it-IT" sz="3000" dirty="0">
                <a:solidFill>
                  <a:schemeClr val="bg1"/>
                </a:solidFill>
              </a:rPr>
              <a:t>Normally, this is far from being true!*</a:t>
            </a:r>
          </a:p>
        </p:txBody>
      </p:sp>
      <p:sp>
        <p:nvSpPr>
          <p:cNvPr id="14" name="TextBox 13"/>
          <p:cNvSpPr txBox="1"/>
          <p:nvPr/>
        </p:nvSpPr>
        <p:spPr>
          <a:xfrm>
            <a:off x="5206850" y="6176862"/>
            <a:ext cx="7079673" cy="230832"/>
          </a:xfrm>
          <a:prstGeom prst="rect">
            <a:avLst/>
          </a:prstGeom>
          <a:noFill/>
        </p:spPr>
        <p:txBody>
          <a:bodyPr wrap="square" rtlCol="0">
            <a:spAutoFit/>
          </a:bodyPr>
          <a:lstStyle/>
          <a:p>
            <a:r>
              <a:rPr lang="en-GB" sz="900" dirty="0"/>
              <a:t>*Research report: https://www.mercer.com/our-thinking/next-stage-are-you-age-ready.html</a:t>
            </a:r>
          </a:p>
        </p:txBody>
      </p:sp>
    </p:spTree>
    <p:custDataLst>
      <p:tags r:id="rId1"/>
    </p:custDataLst>
    <p:extLst>
      <p:ext uri="{BB962C8B-B14F-4D97-AF65-F5344CB8AC3E}">
        <p14:creationId xmlns:p14="http://schemas.microsoft.com/office/powerpoint/2010/main" val="2791279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EF508E1-38FB-7A48-81C7-BA7226358393}"/>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208682" y="667656"/>
            <a:ext cx="11741777" cy="5710990"/>
          </a:xfrm>
          <a:prstGeom prst="rect">
            <a:avLst/>
          </a:prstGeom>
        </p:spPr>
      </p:pic>
      <p:sp>
        <p:nvSpPr>
          <p:cNvPr id="3" name="Content Placeholder 2">
            <a:extLst>
              <a:ext uri="{FF2B5EF4-FFF2-40B4-BE49-F238E27FC236}">
                <a16:creationId xmlns:a16="http://schemas.microsoft.com/office/drawing/2014/main" id="{67B94231-3ED9-0944-A01E-D73F09EDA3EC}"/>
              </a:ext>
            </a:extLst>
          </p:cNvPr>
          <p:cNvSpPr>
            <a:spLocks noGrp="1"/>
          </p:cNvSpPr>
          <p:nvPr>
            <p:ph sz="half" idx="1"/>
          </p:nvPr>
        </p:nvSpPr>
        <p:spPr>
          <a:xfrm>
            <a:off x="914400" y="1751068"/>
            <a:ext cx="2990088" cy="1075349"/>
          </a:xfrm>
          <a:noFill/>
        </p:spPr>
        <p:txBody>
          <a:bodyPr/>
          <a:lstStyle/>
          <a:p>
            <a:pPr>
              <a:lnSpc>
                <a:spcPct val="90000"/>
              </a:lnSpc>
              <a:spcBef>
                <a:spcPct val="0"/>
              </a:spcBef>
              <a:spcAft>
                <a:spcPts val="600"/>
              </a:spcAft>
            </a:pPr>
            <a:r>
              <a:rPr lang="en-GB" sz="3800" dirty="0">
                <a:gradFill>
                  <a:gsLst>
                    <a:gs pos="27000">
                      <a:schemeClr val="accent1"/>
                    </a:gs>
                    <a:gs pos="98000">
                      <a:schemeClr val="accent2"/>
                    </a:gs>
                  </a:gsLst>
                  <a:lin ang="18900000" scaled="1"/>
                </a:gradFill>
                <a:latin typeface="+mj-lt"/>
                <a:ea typeface="+mj-ea"/>
                <a:cs typeface="+mj-cs"/>
              </a:rPr>
              <a:t>“Retiring”</a:t>
            </a:r>
            <a:br>
              <a:rPr lang="en-GB" sz="3800" dirty="0">
                <a:gradFill>
                  <a:gsLst>
                    <a:gs pos="27000">
                      <a:schemeClr val="accent1"/>
                    </a:gs>
                    <a:gs pos="98000">
                      <a:schemeClr val="accent2"/>
                    </a:gs>
                  </a:gsLst>
                  <a:lin ang="18900000" scaled="1"/>
                </a:gradFill>
                <a:latin typeface="+mj-lt"/>
                <a:ea typeface="+mj-ea"/>
                <a:cs typeface="+mj-cs"/>
              </a:rPr>
            </a:br>
            <a:r>
              <a:rPr lang="en-GB" sz="3800" dirty="0">
                <a:gradFill>
                  <a:gsLst>
                    <a:gs pos="27000">
                      <a:schemeClr val="accent1"/>
                    </a:gs>
                    <a:gs pos="98000">
                      <a:schemeClr val="accent2"/>
                    </a:gs>
                  </a:gsLst>
                  <a:lin ang="18900000" scaled="1"/>
                </a:gradFill>
                <a:latin typeface="+mj-lt"/>
                <a:ea typeface="+mj-ea"/>
                <a:cs typeface="+mj-cs"/>
              </a:rPr>
              <a:t>retirement</a:t>
            </a:r>
            <a:endParaRPr lang="en-GB" sz="4200" b="1" dirty="0">
              <a:gradFill>
                <a:gsLst>
                  <a:gs pos="27000">
                    <a:schemeClr val="accent1"/>
                  </a:gs>
                  <a:gs pos="98000">
                    <a:schemeClr val="accent2"/>
                  </a:gs>
                </a:gsLst>
                <a:lin ang="18900000" scaled="1"/>
              </a:gradFill>
              <a:latin typeface="+mj-lt"/>
              <a:ea typeface="+mj-ea"/>
              <a:cs typeface="+mj-cs"/>
            </a:endParaRPr>
          </a:p>
        </p:txBody>
      </p:sp>
      <p:sp>
        <p:nvSpPr>
          <p:cNvPr id="4" name="Content Placeholder 3">
            <a:extLst>
              <a:ext uri="{FF2B5EF4-FFF2-40B4-BE49-F238E27FC236}">
                <a16:creationId xmlns:a16="http://schemas.microsoft.com/office/drawing/2014/main" id="{D6CACF27-7A44-C44F-A8BC-160225B79F33}"/>
              </a:ext>
            </a:extLst>
          </p:cNvPr>
          <p:cNvSpPr>
            <a:spLocks noGrp="1"/>
          </p:cNvSpPr>
          <p:nvPr>
            <p:ph sz="half" idx="2"/>
          </p:nvPr>
        </p:nvSpPr>
        <p:spPr>
          <a:xfrm>
            <a:off x="4448556" y="1664985"/>
            <a:ext cx="2990088" cy="1303313"/>
          </a:xfrm>
        </p:spPr>
        <p:txBody>
          <a:bodyPr vert="horz" lIns="0" tIns="0" rIns="0" bIns="0" rtlCol="0">
            <a:noAutofit/>
          </a:bodyPr>
          <a:lstStyle/>
          <a:p>
            <a:pPr>
              <a:spcAft>
                <a:spcPts val="600"/>
              </a:spcAft>
            </a:pPr>
            <a:r>
              <a:rPr lang="en-GB" sz="3800" dirty="0">
                <a:gradFill>
                  <a:gsLst>
                    <a:gs pos="27000">
                      <a:schemeClr val="accent1"/>
                    </a:gs>
                    <a:gs pos="99000">
                      <a:schemeClr val="accent2"/>
                    </a:gs>
                  </a:gsLst>
                  <a:lin ang="18900000" scaled="1"/>
                </a:gradFill>
                <a:latin typeface="+mj-lt"/>
                <a:ea typeface="+mj-ea"/>
                <a:cs typeface="+mj-cs"/>
              </a:rPr>
              <a:t>Financing the +100 year life</a:t>
            </a:r>
            <a:br>
              <a:rPr lang="en-GB" sz="4200" b="1" dirty="0">
                <a:gradFill>
                  <a:gsLst>
                    <a:gs pos="27000">
                      <a:schemeClr val="accent1"/>
                    </a:gs>
                    <a:gs pos="99000">
                      <a:schemeClr val="accent2"/>
                    </a:gs>
                  </a:gsLst>
                  <a:lin ang="18900000" scaled="1"/>
                </a:gradFill>
                <a:latin typeface="+mj-lt"/>
                <a:ea typeface="+mj-ea"/>
                <a:cs typeface="+mj-cs"/>
              </a:rPr>
            </a:br>
            <a:endParaRPr lang="en-GB" sz="1400" dirty="0"/>
          </a:p>
        </p:txBody>
      </p:sp>
      <p:sp>
        <p:nvSpPr>
          <p:cNvPr id="5" name="Content Placeholder 4">
            <a:extLst>
              <a:ext uri="{FF2B5EF4-FFF2-40B4-BE49-F238E27FC236}">
                <a16:creationId xmlns:a16="http://schemas.microsoft.com/office/drawing/2014/main" id="{8BE4E988-7E7A-DF44-B765-A204DD7D51BA}"/>
              </a:ext>
            </a:extLst>
          </p:cNvPr>
          <p:cNvSpPr>
            <a:spLocks noGrp="1"/>
          </p:cNvSpPr>
          <p:nvPr>
            <p:ph sz="half" idx="10"/>
          </p:nvPr>
        </p:nvSpPr>
        <p:spPr>
          <a:xfrm>
            <a:off x="8240451" y="1647229"/>
            <a:ext cx="2990088" cy="1169551"/>
          </a:xfrm>
        </p:spPr>
        <p:txBody>
          <a:bodyPr vert="horz" lIns="0" tIns="0" rIns="0" bIns="0" rtlCol="0">
            <a:noAutofit/>
          </a:bodyPr>
          <a:lstStyle/>
          <a:p>
            <a:pPr>
              <a:spcAft>
                <a:spcPts val="600"/>
              </a:spcAft>
            </a:pPr>
            <a:r>
              <a:rPr lang="en-GB" sz="3800" dirty="0">
                <a:gradFill>
                  <a:gsLst>
                    <a:gs pos="27000">
                      <a:schemeClr val="accent1"/>
                    </a:gs>
                    <a:gs pos="99000">
                      <a:schemeClr val="accent2"/>
                    </a:gs>
                  </a:gsLst>
                  <a:lin ang="18900000" scaled="1"/>
                </a:gradFill>
                <a:latin typeface="+mj-lt"/>
                <a:ea typeface="+mj-ea"/>
                <a:cs typeface="+mj-cs"/>
              </a:rPr>
              <a:t>Impact of COVID-19</a:t>
            </a:r>
            <a:r>
              <a:rPr lang="en-GB" sz="2000" dirty="0">
                <a:gradFill>
                  <a:gsLst>
                    <a:gs pos="27000">
                      <a:schemeClr val="accent1"/>
                    </a:gs>
                    <a:gs pos="99000">
                      <a:schemeClr val="accent2"/>
                    </a:gs>
                  </a:gsLst>
                  <a:lin ang="18900000" scaled="1"/>
                </a:gradFill>
              </a:rPr>
              <a:t> </a:t>
            </a:r>
          </a:p>
        </p:txBody>
      </p:sp>
      <p:cxnSp>
        <p:nvCxnSpPr>
          <p:cNvPr id="6" name="Straight Connector 5"/>
          <p:cNvCxnSpPr>
            <a:cxnSpLocks/>
          </p:cNvCxnSpPr>
          <p:nvPr/>
        </p:nvCxnSpPr>
        <p:spPr>
          <a:xfrm>
            <a:off x="4143772" y="1783416"/>
            <a:ext cx="0" cy="2930054"/>
          </a:xfrm>
          <a:prstGeom prst="line">
            <a:avLst/>
          </a:prstGeom>
          <a:ln w="63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7833457" y="1783416"/>
            <a:ext cx="0" cy="2930054"/>
          </a:xfrm>
          <a:prstGeom prst="line">
            <a:avLst/>
          </a:prstGeom>
          <a:ln w="63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010A15C-64A2-D540-9036-E908DC4410FC}"/>
              </a:ext>
            </a:extLst>
          </p:cNvPr>
          <p:cNvSpPr/>
          <p:nvPr/>
        </p:nvSpPr>
        <p:spPr>
          <a:xfrm>
            <a:off x="820363" y="3237407"/>
            <a:ext cx="2990086" cy="1169551"/>
          </a:xfrm>
          <a:prstGeom prst="rect">
            <a:avLst/>
          </a:prstGeom>
        </p:spPr>
        <p:txBody>
          <a:bodyPr wrap="square">
            <a:spAutoFit/>
          </a:bodyPr>
          <a:lstStyle/>
          <a:p>
            <a:r>
              <a:rPr lang="en-GB" sz="1400" dirty="0"/>
              <a:t>Increased longevity has created a new stage of life. It will shape new ways to work, earn, live and learn for longer – this next stage needs to be </a:t>
            </a:r>
            <a:r>
              <a:rPr lang="en-GB" sz="1400" i="1" dirty="0"/>
              <a:t>redesigned.</a:t>
            </a:r>
            <a:endParaRPr lang="en-US" sz="1400" dirty="0"/>
          </a:p>
        </p:txBody>
      </p:sp>
      <p:sp>
        <p:nvSpPr>
          <p:cNvPr id="10" name="Rectangle 9">
            <a:extLst>
              <a:ext uri="{FF2B5EF4-FFF2-40B4-BE49-F238E27FC236}">
                <a16:creationId xmlns:a16="http://schemas.microsoft.com/office/drawing/2014/main" id="{8B101934-BD53-3C42-B32D-0B294DF26FDD}"/>
              </a:ext>
            </a:extLst>
          </p:cNvPr>
          <p:cNvSpPr/>
          <p:nvPr/>
        </p:nvSpPr>
        <p:spPr>
          <a:xfrm>
            <a:off x="4380548" y="3240400"/>
            <a:ext cx="2990086" cy="1677382"/>
          </a:xfrm>
          <a:prstGeom prst="rect">
            <a:avLst/>
          </a:prstGeom>
        </p:spPr>
        <p:txBody>
          <a:bodyPr wrap="square">
            <a:spAutoFit/>
          </a:bodyPr>
          <a:lstStyle/>
          <a:p>
            <a:pPr>
              <a:spcAft>
                <a:spcPts val="600"/>
              </a:spcAft>
            </a:pPr>
            <a:r>
              <a:rPr lang="en-GB" sz="1400" dirty="0"/>
              <a:t>Balancing traditional short-term financial pressures with the need </a:t>
            </a:r>
            <a:br>
              <a:rPr lang="en-GB" sz="1400" dirty="0"/>
            </a:br>
            <a:r>
              <a:rPr lang="en-GB" sz="1400" dirty="0"/>
              <a:t>to manage medium-term risks </a:t>
            </a:r>
            <a:br>
              <a:rPr lang="en-GB" sz="1400" dirty="0"/>
            </a:br>
            <a:r>
              <a:rPr lang="en-GB" sz="1400" dirty="0"/>
              <a:t>and prepare for long- term </a:t>
            </a:r>
            <a:br>
              <a:rPr lang="en-GB" sz="1400" dirty="0"/>
            </a:br>
            <a:r>
              <a:rPr lang="en-GB" sz="1400" i="1" dirty="0"/>
              <a:t>financial resilience.</a:t>
            </a:r>
          </a:p>
          <a:p>
            <a:pPr>
              <a:spcAft>
                <a:spcPts val="600"/>
              </a:spcAft>
            </a:pPr>
            <a:r>
              <a:rPr lang="en-GB" sz="1400" dirty="0"/>
              <a:t>People running out of money 8-20 years before they die**</a:t>
            </a:r>
          </a:p>
        </p:txBody>
      </p:sp>
      <p:sp>
        <p:nvSpPr>
          <p:cNvPr id="11" name="Rectangle 10">
            <a:extLst>
              <a:ext uri="{FF2B5EF4-FFF2-40B4-BE49-F238E27FC236}">
                <a16:creationId xmlns:a16="http://schemas.microsoft.com/office/drawing/2014/main" id="{203DC8A4-3AD0-124E-B81F-E4D1EA3D830C}"/>
              </a:ext>
            </a:extLst>
          </p:cNvPr>
          <p:cNvSpPr/>
          <p:nvPr/>
        </p:nvSpPr>
        <p:spPr>
          <a:xfrm>
            <a:off x="8165269" y="3225986"/>
            <a:ext cx="2990086" cy="1169551"/>
          </a:xfrm>
          <a:prstGeom prst="rect">
            <a:avLst/>
          </a:prstGeom>
        </p:spPr>
        <p:txBody>
          <a:bodyPr wrap="square">
            <a:spAutoFit/>
          </a:bodyPr>
          <a:lstStyle/>
          <a:p>
            <a:pPr>
              <a:spcAft>
                <a:spcPts val="600"/>
              </a:spcAft>
            </a:pPr>
            <a:r>
              <a:rPr lang="en-GB" sz="1400" dirty="0"/>
              <a:t>Pandemic has battered investments, jobs, pensions,  health systems, government funds, older age groups and accelerated the move to </a:t>
            </a:r>
            <a:r>
              <a:rPr lang="en-GB" sz="1400" i="1" dirty="0"/>
              <a:t>flexible working.</a:t>
            </a:r>
          </a:p>
        </p:txBody>
      </p:sp>
      <p:sp>
        <p:nvSpPr>
          <p:cNvPr id="14" name="Titel 12">
            <a:extLst>
              <a:ext uri="{FF2B5EF4-FFF2-40B4-BE49-F238E27FC236}">
                <a16:creationId xmlns:a16="http://schemas.microsoft.com/office/drawing/2014/main" id="{08E4DB6B-942B-F441-AACA-08FBFEB4D980}"/>
              </a:ext>
            </a:extLst>
          </p:cNvPr>
          <p:cNvSpPr txBox="1">
            <a:spLocks/>
          </p:cNvSpPr>
          <p:nvPr/>
        </p:nvSpPr>
        <p:spPr>
          <a:xfrm>
            <a:off x="914400" y="570657"/>
            <a:ext cx="10058400" cy="698351"/>
          </a:xfrm>
          <a:prstGeom prst="rect">
            <a:avLst/>
          </a:prstGeom>
        </p:spPr>
        <p:txBody>
          <a:bodyPr vert="horz" lIns="0" tIns="0" rIns="0" bIns="0" rtlCol="0" anchor="t">
            <a:noAutofit/>
          </a:bodyPr>
          <a:lstStyle>
            <a:lvl1pPr algn="l" defTabSz="914400" rtl="0" eaLnBrk="1" latinLnBrk="0" hangingPunct="1">
              <a:lnSpc>
                <a:spcPts val="2860"/>
              </a:lnSpc>
              <a:spcBef>
                <a:spcPct val="0"/>
              </a:spcBef>
              <a:buNone/>
              <a:defRPr sz="2800" b="1" kern="1200">
                <a:solidFill>
                  <a:schemeClr val="tx1"/>
                </a:solidFill>
                <a:latin typeface="+mj-lt"/>
                <a:ea typeface="+mj-ea"/>
                <a:cs typeface="+mj-cs"/>
              </a:defRPr>
            </a:lvl1pPr>
          </a:lstStyle>
          <a:p>
            <a:r>
              <a:rPr lang="en-US" b="0" dirty="0"/>
              <a:t>New realities mean we need to redesign for the times</a:t>
            </a:r>
            <a:endParaRPr lang="de-DE" b="0" i="1" dirty="0"/>
          </a:p>
        </p:txBody>
      </p:sp>
      <p:sp>
        <p:nvSpPr>
          <p:cNvPr id="12" name="Rectangle 11"/>
          <p:cNvSpPr/>
          <p:nvPr/>
        </p:nvSpPr>
        <p:spPr>
          <a:xfrm>
            <a:off x="896984" y="5533429"/>
            <a:ext cx="10101943" cy="369332"/>
          </a:xfrm>
          <a:prstGeom prst="rect">
            <a:avLst/>
          </a:prstGeom>
          <a:solidFill>
            <a:schemeClr val="tx1">
              <a:lumMod val="75000"/>
              <a:lumOff val="25000"/>
            </a:schemeClr>
          </a:solidFill>
        </p:spPr>
        <p:txBody>
          <a:bodyPr wrap="square">
            <a:spAutoFit/>
          </a:bodyPr>
          <a:lstStyle/>
          <a:p>
            <a:r>
              <a:rPr lang="en-US" b="1" i="1" dirty="0">
                <a:solidFill>
                  <a:schemeClr val="bg1"/>
                </a:solidFill>
                <a:ea typeface="Calibri" panose="020F0502020204030204" pitchFamily="34" charset="0"/>
              </a:rPr>
              <a:t>“Not only are people living longer, but they are physically and cognitively able to work longer”*</a:t>
            </a:r>
            <a:endParaRPr lang="en-GB" b="1" i="1" dirty="0">
              <a:solidFill>
                <a:schemeClr val="bg1"/>
              </a:solidFill>
            </a:endParaRPr>
          </a:p>
        </p:txBody>
      </p:sp>
      <p:sp>
        <p:nvSpPr>
          <p:cNvPr id="13" name="TextBox 12"/>
          <p:cNvSpPr txBox="1"/>
          <p:nvPr/>
        </p:nvSpPr>
        <p:spPr>
          <a:xfrm>
            <a:off x="835568" y="5929629"/>
            <a:ext cx="7079673" cy="369332"/>
          </a:xfrm>
          <a:prstGeom prst="rect">
            <a:avLst/>
          </a:prstGeom>
          <a:noFill/>
        </p:spPr>
        <p:txBody>
          <a:bodyPr wrap="square" rtlCol="0">
            <a:spAutoFit/>
          </a:bodyPr>
          <a:lstStyle/>
          <a:p>
            <a:pPr marL="171450" indent="-171450">
              <a:buFont typeface="Arial" panose="020B0604020202020204" pitchFamily="34" charset="0"/>
              <a:buChar char="•"/>
            </a:pPr>
            <a:r>
              <a:rPr lang="en-GB" sz="900" dirty="0"/>
              <a:t>Source  Stanford </a:t>
            </a:r>
            <a:r>
              <a:rPr lang="en-GB" sz="900" dirty="0" err="1"/>
              <a:t>Center</a:t>
            </a:r>
            <a:r>
              <a:rPr lang="en-GB" sz="900" dirty="0"/>
              <a:t> for Longevity</a:t>
            </a:r>
          </a:p>
          <a:p>
            <a:r>
              <a:rPr lang="en-GB" sz="900" dirty="0"/>
              <a:t>** https://www.weforum.org/whitepapers/investing-in-and-for-our-future</a:t>
            </a:r>
          </a:p>
        </p:txBody>
      </p:sp>
    </p:spTree>
    <p:custDataLst>
      <p:tags r:id="rId1"/>
    </p:custDataLst>
    <p:extLst>
      <p:ext uri="{BB962C8B-B14F-4D97-AF65-F5344CB8AC3E}">
        <p14:creationId xmlns:p14="http://schemas.microsoft.com/office/powerpoint/2010/main" val="4039340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A3AB3A-2E71-1141-8CD2-5602C2DD5E55}"/>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a:ext>
            </a:extLst>
          </a:blip>
          <a:srcRect t="22853" r="18593" b="-4239"/>
          <a:stretch/>
        </p:blipFill>
        <p:spPr>
          <a:xfrm>
            <a:off x="545153" y="0"/>
            <a:ext cx="11646847" cy="7234804"/>
          </a:xfrm>
          <a:prstGeom prst="rect">
            <a:avLst/>
          </a:prstGeom>
        </p:spPr>
      </p:pic>
      <p:sp>
        <p:nvSpPr>
          <p:cNvPr id="21" name="Rectangle 20">
            <a:extLst>
              <a:ext uri="{FF2B5EF4-FFF2-40B4-BE49-F238E27FC236}">
                <a16:creationId xmlns:a16="http://schemas.microsoft.com/office/drawing/2014/main" id="{BA430D0A-2376-D444-A509-B3CA2A01947D}"/>
              </a:ext>
            </a:extLst>
          </p:cNvPr>
          <p:cNvSpPr/>
          <p:nvPr/>
        </p:nvSpPr>
        <p:spPr>
          <a:xfrm>
            <a:off x="0" y="2"/>
            <a:ext cx="8064500" cy="6858000"/>
          </a:xfrm>
          <a:prstGeom prst="rect">
            <a:avLst/>
          </a:prstGeom>
          <a:gradFill>
            <a:gsLst>
              <a:gs pos="800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ute"/>
              <a:ea typeface="+mn-ea"/>
              <a:cs typeface="+mn-cs"/>
            </a:endParaRPr>
          </a:p>
        </p:txBody>
      </p:sp>
      <p:sp>
        <p:nvSpPr>
          <p:cNvPr id="2" name="Content Placeholder 3">
            <a:extLst>
              <a:ext uri="{FF2B5EF4-FFF2-40B4-BE49-F238E27FC236}">
                <a16:creationId xmlns:a16="http://schemas.microsoft.com/office/drawing/2014/main" id="{AE7B84DB-B308-1446-A2C8-496CB2BE0341}"/>
              </a:ext>
            </a:extLst>
          </p:cNvPr>
          <p:cNvSpPr txBox="1">
            <a:spLocks/>
          </p:cNvSpPr>
          <p:nvPr/>
        </p:nvSpPr>
        <p:spPr>
          <a:xfrm>
            <a:off x="914400" y="1524000"/>
            <a:ext cx="6501388" cy="2162060"/>
          </a:xfrm>
          <a:prstGeom prst="rect">
            <a:avLst/>
          </a:prstGeom>
        </p:spPr>
        <p:txBody>
          <a:bodyPr vert="horz" lIns="0" tIns="0" rIns="0" bIns="0" rtlCol="0" anchor="t">
            <a:noAutofit/>
          </a:bodyPr>
          <a:lstStyle>
            <a:lvl1pPr marL="0" indent="0" algn="l" defTabSz="914400" rtl="0" eaLnBrk="1" latinLnBrk="0" hangingPunct="1">
              <a:lnSpc>
                <a:spcPct val="100000"/>
              </a:lnSpc>
              <a:spcBef>
                <a:spcPts val="1400"/>
              </a:spcBef>
              <a:spcAft>
                <a:spcPts val="0"/>
              </a:spcAft>
              <a:buFont typeface="Arial" panose="020B0604020202020204" pitchFamily="34" charset="0"/>
              <a:buNone/>
              <a:defRPr sz="2000" kern="1200">
                <a:solidFill>
                  <a:schemeClr val="tx1"/>
                </a:solidFill>
                <a:latin typeface="+mn-lt"/>
                <a:ea typeface="+mn-ea"/>
                <a:cs typeface="+mn-cs"/>
              </a:defRPr>
            </a:lvl1pPr>
            <a:lvl2pPr marL="279376" indent="-279376" algn="l" defTabSz="914400" rtl="0" eaLnBrk="1" latinLnBrk="0" hangingPunct="1">
              <a:lnSpc>
                <a:spcPct val="100000"/>
              </a:lnSpc>
              <a:spcBef>
                <a:spcPts val="500"/>
              </a:spcBef>
              <a:spcAft>
                <a:spcPts val="0"/>
              </a:spcAft>
              <a:buSzPct val="100000"/>
              <a:buFont typeface="Arial" panose="020B0604020202020204" pitchFamily="34" charset="0"/>
              <a:buChar char="•"/>
              <a:defRPr sz="2000" kern="1200">
                <a:solidFill>
                  <a:schemeClr val="tx1"/>
                </a:solidFill>
                <a:latin typeface="+mn-lt"/>
                <a:ea typeface="+mn-ea"/>
                <a:cs typeface="+mn-cs"/>
              </a:defRPr>
            </a:lvl2pPr>
            <a:lvl3pPr marL="534941" indent="-233343"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715901" indent="-180959" algn="l" defTabSz="914400" rtl="0" eaLnBrk="1" latinLnBrk="0" hangingPunct="1">
              <a:lnSpc>
                <a:spcPct val="100000"/>
              </a:lnSpc>
              <a:spcBef>
                <a:spcPts val="500"/>
              </a:spcBef>
              <a:spcAft>
                <a:spcPts val="0"/>
              </a:spcAft>
              <a:buFont typeface="Arial" charset="0"/>
              <a:buChar char="•"/>
              <a:defRPr sz="1600" kern="1200">
                <a:solidFill>
                  <a:schemeClr val="tx1"/>
                </a:solidFill>
                <a:latin typeface="+mn-lt"/>
                <a:ea typeface="+mn-ea"/>
                <a:cs typeface="+mn-cs"/>
              </a:defRPr>
            </a:lvl4pPr>
            <a:lvl5pPr marL="896859" indent="-180959" algn="l" defTabSz="914400" rtl="0" eaLnBrk="1" latinLnBrk="0" hangingPunct="1">
              <a:lnSpc>
                <a:spcPct val="100000"/>
              </a:lnSpc>
              <a:spcBef>
                <a:spcPts val="500"/>
              </a:spcBef>
              <a:spcAft>
                <a:spcPts val="0"/>
              </a:spcAft>
              <a:buFont typeface="Lucida Grande"/>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6000"/>
              </a:lnSpc>
              <a:spcBef>
                <a:spcPts val="1400"/>
              </a:spcBef>
              <a:spcAft>
                <a:spcPts val="0"/>
              </a:spcAft>
              <a:buClrTx/>
              <a:buSzTx/>
              <a:buFont typeface="Arial" panose="020B0604020202020204" pitchFamily="34" charset="0"/>
              <a:buNone/>
              <a:tabLst/>
              <a:defRPr/>
            </a:pPr>
            <a:r>
              <a:rPr kumimoji="0" lang="en-US" sz="6000" i="0" u="none" strike="noStrike" kern="1200" cap="none" spc="0" normalizeH="0" baseline="0" noProof="0" dirty="0">
                <a:ln>
                  <a:noFill/>
                </a:ln>
                <a:gradFill>
                  <a:gsLst>
                    <a:gs pos="100000">
                      <a:schemeClr val="accent2"/>
                    </a:gs>
                    <a:gs pos="33000">
                      <a:srgbClr val="1792DB"/>
                    </a:gs>
                  </a:gsLst>
                  <a:lin ang="20400000" scaled="0"/>
                </a:gradFill>
                <a:effectLst/>
                <a:uLnTx/>
                <a:uFillTx/>
                <a:latin typeface="Grifo S"/>
                <a:ea typeface="+mn-ea"/>
                <a:cs typeface="+mn-cs"/>
              </a:rPr>
              <a:t>It’s time to </a:t>
            </a:r>
            <a:br>
              <a:rPr lang="en-US" sz="6000" dirty="0">
                <a:gradFill>
                  <a:gsLst>
                    <a:gs pos="100000">
                      <a:schemeClr val="accent2"/>
                    </a:gs>
                    <a:gs pos="33000">
                      <a:srgbClr val="1792DB"/>
                    </a:gs>
                  </a:gsLst>
                  <a:lin ang="20400000" scaled="0"/>
                </a:gradFill>
                <a:latin typeface="Grifo S"/>
              </a:rPr>
            </a:br>
            <a:r>
              <a:rPr kumimoji="0" lang="en-US" sz="6000" i="0" u="none" strike="noStrike" kern="1200" cap="none" spc="0" normalizeH="0" baseline="0" noProof="0" dirty="0">
                <a:ln>
                  <a:noFill/>
                </a:ln>
                <a:gradFill>
                  <a:gsLst>
                    <a:gs pos="100000">
                      <a:schemeClr val="accent2"/>
                    </a:gs>
                    <a:gs pos="33000">
                      <a:srgbClr val="1792DB"/>
                    </a:gs>
                  </a:gsLst>
                  <a:lin ang="20400000" scaled="0"/>
                </a:gradFill>
                <a:effectLst/>
                <a:uLnTx/>
                <a:uFillTx/>
                <a:latin typeface="Grifo S"/>
                <a:ea typeface="+mn-ea"/>
                <a:cs typeface="+mn-cs"/>
              </a:rPr>
              <a:t>redesign later life and retirement.</a:t>
            </a:r>
          </a:p>
        </p:txBody>
      </p:sp>
      <p:pic>
        <p:nvPicPr>
          <p:cNvPr id="27" name="Picture 26">
            <a:extLst>
              <a:ext uri="{FF2B5EF4-FFF2-40B4-BE49-F238E27FC236}">
                <a16:creationId xmlns:a16="http://schemas.microsoft.com/office/drawing/2014/main" id="{2AC4520A-7125-E74A-85D7-3F42BC2085B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4400" y="6330351"/>
            <a:ext cx="873647" cy="117087"/>
          </a:xfrm>
          <a:prstGeom prst="rect">
            <a:avLst/>
          </a:prstGeom>
        </p:spPr>
      </p:pic>
    </p:spTree>
    <p:custDataLst>
      <p:tags r:id="rId1"/>
    </p:custDataLst>
    <p:extLst>
      <p:ext uri="{BB962C8B-B14F-4D97-AF65-F5344CB8AC3E}">
        <p14:creationId xmlns:p14="http://schemas.microsoft.com/office/powerpoint/2010/main" val="14281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a:xfrm>
            <a:off x="914400" y="1985962"/>
            <a:ext cx="10363200" cy="4148455"/>
          </a:xfrm>
        </p:spPr>
        <p:txBody>
          <a:bodyPr/>
          <a:lstStyle/>
          <a:p>
            <a:pPr marL="342900" indent="-342900">
              <a:buFont typeface="Arial" panose="020B0604020202020204" pitchFamily="34" charset="0"/>
              <a:buChar char="•"/>
            </a:pPr>
            <a:r>
              <a:rPr lang="en-US" sz="2400" dirty="0">
                <a:latin typeface="Mute" panose="00000800000000000000" pitchFamily="50" charset="0"/>
              </a:rPr>
              <a:t>Overview of Ageism vs. Ableism </a:t>
            </a:r>
            <a:r>
              <a:rPr lang="en-US" sz="2400" dirty="0">
                <a:solidFill>
                  <a:schemeClr val="accent6"/>
                </a:solidFill>
                <a:latin typeface="Mute" panose="00000800000000000000" pitchFamily="50" charset="0"/>
              </a:rPr>
              <a:t>(</a:t>
            </a:r>
            <a:r>
              <a:rPr lang="en-US" sz="2400" i="1" dirty="0">
                <a:solidFill>
                  <a:schemeClr val="accent6"/>
                </a:solidFill>
                <a:latin typeface="Mute" panose="00000800000000000000" pitchFamily="50" charset="0"/>
              </a:rPr>
              <a:t>Chat discussion</a:t>
            </a:r>
            <a:r>
              <a:rPr lang="en-US" sz="2400" dirty="0">
                <a:solidFill>
                  <a:schemeClr val="accent6"/>
                </a:solidFill>
                <a:latin typeface="Mute" panose="00000800000000000000" pitchFamily="50" charset="0"/>
              </a:rPr>
              <a:t>)</a:t>
            </a:r>
          </a:p>
          <a:p>
            <a:pPr marL="342900" indent="-342900">
              <a:buFont typeface="Arial" panose="020B0604020202020204" pitchFamily="34" charset="0"/>
              <a:buChar char="•"/>
            </a:pPr>
            <a:r>
              <a:rPr lang="en-US" sz="2400" dirty="0">
                <a:latin typeface="Mute" panose="00000800000000000000" pitchFamily="50" charset="0"/>
              </a:rPr>
              <a:t>Ageism in the workplace</a:t>
            </a:r>
          </a:p>
          <a:p>
            <a:pPr marL="342900" indent="-342900">
              <a:buFont typeface="Arial" panose="020B0604020202020204" pitchFamily="34" charset="0"/>
              <a:buChar char="•"/>
            </a:pPr>
            <a:r>
              <a:rPr lang="en-US" sz="2400" dirty="0">
                <a:latin typeface="Mute" panose="00000800000000000000" pitchFamily="50" charset="0"/>
              </a:rPr>
              <a:t>Strategies to address Ageism</a:t>
            </a:r>
          </a:p>
          <a:p>
            <a:pPr marL="342900" indent="-342900">
              <a:buFont typeface="Arial" panose="020B0604020202020204" pitchFamily="34" charset="0"/>
              <a:buChar char="•"/>
            </a:pPr>
            <a:r>
              <a:rPr lang="en-GB" sz="2400" dirty="0">
                <a:latin typeface="Mute" panose="00000800000000000000" pitchFamily="50" charset="0"/>
              </a:rPr>
              <a:t>The Evolution of Skills Frameworks </a:t>
            </a:r>
            <a:r>
              <a:rPr lang="en-US" sz="2400" dirty="0">
                <a:solidFill>
                  <a:schemeClr val="accent6"/>
                </a:solidFill>
                <a:latin typeface="Mute" panose="00000800000000000000" pitchFamily="50" charset="0"/>
              </a:rPr>
              <a:t>(</a:t>
            </a:r>
            <a:r>
              <a:rPr lang="en-US" sz="2400" i="1" dirty="0">
                <a:solidFill>
                  <a:schemeClr val="accent6"/>
                </a:solidFill>
                <a:latin typeface="Mute" panose="00000800000000000000" pitchFamily="50" charset="0"/>
              </a:rPr>
              <a:t>Zoom poll</a:t>
            </a:r>
            <a:r>
              <a:rPr lang="en-US" sz="2400" dirty="0">
                <a:solidFill>
                  <a:schemeClr val="accent6"/>
                </a:solidFill>
                <a:latin typeface="Mute" panose="00000800000000000000" pitchFamily="50" charset="0"/>
              </a:rPr>
              <a:t>)</a:t>
            </a:r>
          </a:p>
          <a:p>
            <a:pPr marL="342900" indent="-342900">
              <a:buFont typeface="Arial" panose="020B0604020202020204" pitchFamily="34" charset="0"/>
              <a:buChar char="•"/>
            </a:pPr>
            <a:r>
              <a:rPr lang="en-US" sz="2400" dirty="0">
                <a:latin typeface="Mute" panose="00000800000000000000" pitchFamily="50" charset="0"/>
              </a:rPr>
              <a:t>Johnson &amp; Johnson Case Study</a:t>
            </a:r>
          </a:p>
          <a:p>
            <a:pPr marL="342900" indent="-342900">
              <a:buFont typeface="Arial" panose="020B0604020202020204" pitchFamily="34" charset="0"/>
              <a:buChar char="•"/>
            </a:pPr>
            <a:r>
              <a:rPr lang="en-US" sz="2400" dirty="0">
                <a:latin typeface="Mute" panose="00000800000000000000" pitchFamily="50" charset="0"/>
              </a:rPr>
              <a:t>Flexible Retirement Quiz Introduction </a:t>
            </a:r>
            <a:r>
              <a:rPr lang="en-US" sz="2400" dirty="0">
                <a:solidFill>
                  <a:schemeClr val="accent6"/>
                </a:solidFill>
                <a:latin typeface="Mute" panose="00000800000000000000" pitchFamily="50" charset="0"/>
              </a:rPr>
              <a:t>(</a:t>
            </a:r>
            <a:r>
              <a:rPr lang="en-US" sz="2400" i="1" dirty="0">
                <a:solidFill>
                  <a:schemeClr val="accent6"/>
                </a:solidFill>
                <a:latin typeface="Mute" panose="00000800000000000000" pitchFamily="50" charset="0"/>
              </a:rPr>
              <a:t>Online quiz to be taken over lunch</a:t>
            </a:r>
            <a:r>
              <a:rPr lang="en-US" sz="2400" dirty="0">
                <a:solidFill>
                  <a:schemeClr val="accent6"/>
                </a:solidFill>
                <a:latin typeface="Mute" panose="00000800000000000000" pitchFamily="50" charset="0"/>
              </a:rPr>
              <a:t>)</a:t>
            </a:r>
            <a:endParaRPr lang="en-US" sz="2400" dirty="0">
              <a:latin typeface="Mute" panose="00000800000000000000" pitchFamily="50" charset="0"/>
            </a:endParaRPr>
          </a:p>
          <a:p>
            <a:pPr marL="342900" indent="-342900">
              <a:buFont typeface="Arial" panose="020B0604020202020204" pitchFamily="34" charset="0"/>
              <a:buChar char="•"/>
            </a:pPr>
            <a:r>
              <a:rPr lang="en-US" sz="2400" dirty="0">
                <a:latin typeface="Mute" panose="00000800000000000000" pitchFamily="50" charset="0"/>
              </a:rPr>
              <a:t>Afternoon session: Flexible Retirement Quiz Results</a:t>
            </a:r>
          </a:p>
        </p:txBody>
      </p:sp>
    </p:spTree>
    <p:custDataLst>
      <p:tags r:id="rId1"/>
    </p:custDataLst>
    <p:extLst>
      <p:ext uri="{BB962C8B-B14F-4D97-AF65-F5344CB8AC3E}">
        <p14:creationId xmlns:p14="http://schemas.microsoft.com/office/powerpoint/2010/main" val="3439060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https://cdn-assets-us.frontify.com/s3/frontify-enterprise-files-us/eyJwYXRoIjoibWVyY2VyXC9hY2NvdW50c1wvYmVcLzQwMDA2MTNcL3Byb2plY3RzXC8xNFwvYXNzZXRzXC9hNVwvMTE1NjNcL2EwMjBlN2IzMWI1ZDE5MWViODcwNzQwYmMwN2IxOTRmLTE1ODU4MzMzODQuc3ZnIn0:mercer:ndDQOKFuR9d8Ecm6kdCh97BXCLLK-FbzeoVY3DRL6tQ?width=24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6" name="Rectangle 35">
            <a:extLst>
              <a:ext uri="{FF2B5EF4-FFF2-40B4-BE49-F238E27FC236}">
                <a16:creationId xmlns:a16="http://schemas.microsoft.com/office/drawing/2014/main" id="{00E9A487-0DD7-D44B-9E4F-18CA130619B1}"/>
              </a:ext>
            </a:extLst>
          </p:cNvPr>
          <p:cNvSpPr/>
          <p:nvPr/>
        </p:nvSpPr>
        <p:spPr>
          <a:xfrm>
            <a:off x="0" y="0"/>
            <a:ext cx="12167060" cy="1839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CC94824-2A18-FD43-AD4F-5EDB1451416B}"/>
              </a:ext>
            </a:extLst>
          </p:cNvPr>
          <p:cNvSpPr/>
          <p:nvPr/>
        </p:nvSpPr>
        <p:spPr>
          <a:xfrm rot="2700000">
            <a:off x="5661104" y="1038293"/>
            <a:ext cx="869795" cy="86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itel 1">
            <a:extLst>
              <a:ext uri="{FF2B5EF4-FFF2-40B4-BE49-F238E27FC236}">
                <a16:creationId xmlns:a16="http://schemas.microsoft.com/office/drawing/2014/main" id="{B9EDFC20-32F8-E24F-85BB-CB11BFFCA0C7}"/>
              </a:ext>
            </a:extLst>
          </p:cNvPr>
          <p:cNvSpPr txBox="1">
            <a:spLocks/>
          </p:cNvSpPr>
          <p:nvPr/>
        </p:nvSpPr>
        <p:spPr>
          <a:xfrm>
            <a:off x="921586" y="560850"/>
            <a:ext cx="10366375" cy="401166"/>
          </a:xfrm>
          <a:prstGeom prst="rect">
            <a:avLst/>
          </a:prstGeom>
        </p:spPr>
        <p:txBody>
          <a:bodyPr vert="horz" lIns="0" tIns="0" rIns="0" bIns="0" rtlCol="0" anchor="t">
            <a:noAutofit/>
          </a:bodyPr>
          <a:lstStyle>
            <a:lvl1pPr algn="l" defTabSz="914400" rtl="0" eaLnBrk="1" latinLnBrk="0" hangingPunct="1">
              <a:lnSpc>
                <a:spcPts val="2860"/>
              </a:lnSpc>
              <a:spcBef>
                <a:spcPct val="0"/>
              </a:spcBef>
              <a:buNone/>
              <a:defRPr sz="2800" b="1" kern="1200">
                <a:solidFill>
                  <a:schemeClr val="tx1"/>
                </a:solidFill>
                <a:latin typeface="+mj-lt"/>
                <a:ea typeface="+mj-ea"/>
                <a:cs typeface="+mj-cs"/>
              </a:defRPr>
            </a:lvl1pPr>
          </a:lstStyle>
          <a:p>
            <a:r>
              <a:rPr lang="en-US" altLang="en-US" b="0" dirty="0">
                <a:solidFill>
                  <a:schemeClr val="bg1"/>
                </a:solidFill>
              </a:rPr>
              <a:t>Imagine a new approach to work in later life</a:t>
            </a:r>
            <a:endParaRPr lang="de-DE" b="0" dirty="0">
              <a:solidFill>
                <a:schemeClr val="bg1"/>
              </a:solidFill>
            </a:endParaRPr>
          </a:p>
        </p:txBody>
      </p:sp>
      <p:sp>
        <p:nvSpPr>
          <p:cNvPr id="41" name="Rectangle 40">
            <a:extLst>
              <a:ext uri="{FF2B5EF4-FFF2-40B4-BE49-F238E27FC236}">
                <a16:creationId xmlns:a16="http://schemas.microsoft.com/office/drawing/2014/main" id="{4C0D08EF-3FF4-7141-A88A-6C2C4F2884E1}"/>
              </a:ext>
            </a:extLst>
          </p:cNvPr>
          <p:cNvSpPr/>
          <p:nvPr/>
        </p:nvSpPr>
        <p:spPr>
          <a:xfrm>
            <a:off x="819985" y="975959"/>
            <a:ext cx="10449517" cy="646331"/>
          </a:xfrm>
          <a:prstGeom prst="rect">
            <a:avLst/>
          </a:prstGeom>
        </p:spPr>
        <p:txBody>
          <a:bodyPr wrap="square">
            <a:spAutoFit/>
          </a:bodyPr>
          <a:lstStyle/>
          <a:p>
            <a:r>
              <a:rPr lang="en-US" altLang="en-US" dirty="0">
                <a:solidFill>
                  <a:schemeClr val="bg1"/>
                </a:solidFill>
                <a:latin typeface="Mute" pitchFamily="2" charset="0"/>
              </a:rPr>
              <a:t>Ensuring a positive experience throughout an employee’s late career journey – compare with the current experience</a:t>
            </a:r>
            <a:endParaRPr lang="en-US" dirty="0">
              <a:solidFill>
                <a:schemeClr val="bg1"/>
              </a:solidFill>
              <a:latin typeface="Mute" pitchFamily="2" charset="0"/>
            </a:endParaRPr>
          </a:p>
        </p:txBody>
      </p:sp>
      <p:pic>
        <p:nvPicPr>
          <p:cNvPr id="42" name="Picture 41">
            <a:extLst>
              <a:ext uri="{FF2B5EF4-FFF2-40B4-BE49-F238E27FC236}">
                <a16:creationId xmlns:a16="http://schemas.microsoft.com/office/drawing/2014/main" id="{C0EE8D0A-44C9-794D-8692-B45EFCE245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7258" y="2292382"/>
            <a:ext cx="338271" cy="338271"/>
          </a:xfrm>
          <a:prstGeom prst="rect">
            <a:avLst/>
          </a:prstGeom>
        </p:spPr>
      </p:pic>
      <p:sp>
        <p:nvSpPr>
          <p:cNvPr id="43" name="Rectangle 42">
            <a:extLst>
              <a:ext uri="{FF2B5EF4-FFF2-40B4-BE49-F238E27FC236}">
                <a16:creationId xmlns:a16="http://schemas.microsoft.com/office/drawing/2014/main" id="{DF4ED0FB-80D9-E342-BECB-4D90FC455940}"/>
              </a:ext>
            </a:extLst>
          </p:cNvPr>
          <p:cNvSpPr/>
          <p:nvPr/>
        </p:nvSpPr>
        <p:spPr>
          <a:xfrm>
            <a:off x="3656914" y="2335610"/>
            <a:ext cx="2407999" cy="322907"/>
          </a:xfrm>
          <a:prstGeom prst="rect">
            <a:avLst/>
          </a:prstGeom>
        </p:spPr>
        <p:txBody>
          <a:bodyPr wrap="square" lIns="0" tIns="0" rIns="0" bIns="0">
            <a:spAutoFit/>
          </a:bodyPr>
          <a:lstStyle/>
          <a:p>
            <a:r>
              <a:rPr lang="en-US" sz="1200" b="1" dirty="0">
                <a:latin typeface="Mute Semibold" pitchFamily="2" charset="0"/>
              </a:rPr>
              <a:t>Contacted to discuss career aspirations </a:t>
            </a:r>
          </a:p>
          <a:p>
            <a:r>
              <a:rPr lang="en-US" sz="1200" dirty="0">
                <a:latin typeface="Mute" pitchFamily="2" charset="0"/>
              </a:rPr>
              <a:t>Appreciate the proactivity</a:t>
            </a:r>
          </a:p>
        </p:txBody>
      </p:sp>
      <p:pic>
        <p:nvPicPr>
          <p:cNvPr id="45" name="Picture 44">
            <a:extLst>
              <a:ext uri="{FF2B5EF4-FFF2-40B4-BE49-F238E27FC236}">
                <a16:creationId xmlns:a16="http://schemas.microsoft.com/office/drawing/2014/main" id="{B4A29672-F816-B643-982B-90C05B7F4D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03287" y="2294301"/>
            <a:ext cx="323865" cy="323865"/>
          </a:xfrm>
          <a:prstGeom prst="rect">
            <a:avLst/>
          </a:prstGeom>
        </p:spPr>
      </p:pic>
      <p:pic>
        <p:nvPicPr>
          <p:cNvPr id="48" name="Picture 47">
            <a:extLst>
              <a:ext uri="{FF2B5EF4-FFF2-40B4-BE49-F238E27FC236}">
                <a16:creationId xmlns:a16="http://schemas.microsoft.com/office/drawing/2014/main" id="{C24574AD-00EF-8C49-B50B-DCA030A044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86099" y="2305701"/>
            <a:ext cx="284728" cy="284728"/>
          </a:xfrm>
          <a:prstGeom prst="rect">
            <a:avLst/>
          </a:prstGeom>
        </p:spPr>
      </p:pic>
      <p:sp>
        <p:nvSpPr>
          <p:cNvPr id="49" name="Rectangle 48">
            <a:extLst>
              <a:ext uri="{FF2B5EF4-FFF2-40B4-BE49-F238E27FC236}">
                <a16:creationId xmlns:a16="http://schemas.microsoft.com/office/drawing/2014/main" id="{25EA2878-3AF0-484F-99FE-3FA08D8A0BCA}"/>
              </a:ext>
            </a:extLst>
          </p:cNvPr>
          <p:cNvSpPr/>
          <p:nvPr/>
        </p:nvSpPr>
        <p:spPr>
          <a:xfrm>
            <a:off x="7980191" y="3178146"/>
            <a:ext cx="2972132" cy="553998"/>
          </a:xfrm>
          <a:prstGeom prst="rect">
            <a:avLst/>
          </a:prstGeom>
        </p:spPr>
        <p:txBody>
          <a:bodyPr wrap="square" lIns="0" tIns="0" rIns="0" bIns="0">
            <a:spAutoFit/>
          </a:bodyPr>
          <a:lstStyle/>
          <a:p>
            <a:r>
              <a:rPr lang="en-US" sz="1200" b="1" dirty="0">
                <a:latin typeface="Mute Semibold" pitchFamily="2" charset="0"/>
              </a:rPr>
              <a:t>Meeting with financial and pension advisor</a:t>
            </a:r>
          </a:p>
          <a:p>
            <a:r>
              <a:rPr lang="en-US" sz="1200" dirty="0"/>
              <a:t>I’m keen to understand my full financial situation with different scenarios</a:t>
            </a:r>
          </a:p>
        </p:txBody>
      </p:sp>
      <p:sp>
        <p:nvSpPr>
          <p:cNvPr id="62" name="Rectangle 61">
            <a:extLst>
              <a:ext uri="{FF2B5EF4-FFF2-40B4-BE49-F238E27FC236}">
                <a16:creationId xmlns:a16="http://schemas.microsoft.com/office/drawing/2014/main" id="{B630EB38-F09F-E445-A7B3-13A4954FE50C}"/>
              </a:ext>
            </a:extLst>
          </p:cNvPr>
          <p:cNvSpPr/>
          <p:nvPr/>
        </p:nvSpPr>
        <p:spPr>
          <a:xfrm>
            <a:off x="6502728" y="2341138"/>
            <a:ext cx="1996154" cy="484359"/>
          </a:xfrm>
          <a:prstGeom prst="rect">
            <a:avLst/>
          </a:prstGeom>
        </p:spPr>
        <p:txBody>
          <a:bodyPr wrap="square" lIns="0" tIns="0" rIns="0" bIns="0">
            <a:spAutoFit/>
          </a:bodyPr>
          <a:lstStyle/>
          <a:p>
            <a:r>
              <a:rPr lang="en-US" sz="1200" b="1" dirty="0">
                <a:latin typeface="Mute Semibold" pitchFamily="2" charset="0"/>
              </a:rPr>
              <a:t>Skills identified as high value</a:t>
            </a:r>
          </a:p>
          <a:p>
            <a:r>
              <a:rPr lang="en-US" sz="1200" dirty="0">
                <a:latin typeface="Mute" pitchFamily="2" charset="0"/>
              </a:rPr>
              <a:t>Concerned to ensure my job is safe for now</a:t>
            </a:r>
          </a:p>
        </p:txBody>
      </p:sp>
      <p:sp>
        <p:nvSpPr>
          <p:cNvPr id="64" name="Rectangle 63">
            <a:extLst>
              <a:ext uri="{FF2B5EF4-FFF2-40B4-BE49-F238E27FC236}">
                <a16:creationId xmlns:a16="http://schemas.microsoft.com/office/drawing/2014/main" id="{D26B32C4-9A33-D54D-B39E-1F4129139C03}"/>
              </a:ext>
            </a:extLst>
          </p:cNvPr>
          <p:cNvSpPr/>
          <p:nvPr/>
        </p:nvSpPr>
        <p:spPr>
          <a:xfrm>
            <a:off x="9426293" y="2340233"/>
            <a:ext cx="1675012" cy="553998"/>
          </a:xfrm>
          <a:prstGeom prst="rect">
            <a:avLst/>
          </a:prstGeom>
        </p:spPr>
        <p:txBody>
          <a:bodyPr wrap="square" lIns="0" tIns="0" rIns="0" bIns="0">
            <a:spAutoFit/>
          </a:bodyPr>
          <a:lstStyle/>
          <a:p>
            <a:r>
              <a:rPr lang="en-US" sz="1200" b="1" dirty="0">
                <a:latin typeface="Mute Semibold" pitchFamily="2" charset="0"/>
              </a:rPr>
              <a:t>Huge range of opportunities available</a:t>
            </a:r>
          </a:p>
          <a:p>
            <a:r>
              <a:rPr lang="en-US" sz="1200" dirty="0">
                <a:latin typeface="Mute" pitchFamily="2" charset="0"/>
              </a:rPr>
              <a:t>This company cares </a:t>
            </a:r>
          </a:p>
        </p:txBody>
      </p:sp>
      <p:sp>
        <p:nvSpPr>
          <p:cNvPr id="65" name="Rectangle 64">
            <a:extLst>
              <a:ext uri="{FF2B5EF4-FFF2-40B4-BE49-F238E27FC236}">
                <a16:creationId xmlns:a16="http://schemas.microsoft.com/office/drawing/2014/main" id="{F459EDCC-16B8-054C-82B9-66D08F35559F}"/>
              </a:ext>
            </a:extLst>
          </p:cNvPr>
          <p:cNvSpPr/>
          <p:nvPr/>
        </p:nvSpPr>
        <p:spPr>
          <a:xfrm>
            <a:off x="4221103" y="3198856"/>
            <a:ext cx="2613571" cy="738664"/>
          </a:xfrm>
          <a:prstGeom prst="rect">
            <a:avLst/>
          </a:prstGeom>
        </p:spPr>
        <p:txBody>
          <a:bodyPr wrap="square" lIns="0" tIns="0" rIns="0" bIns="0">
            <a:spAutoFit/>
          </a:bodyPr>
          <a:lstStyle/>
          <a:p>
            <a:r>
              <a:rPr lang="en-US" sz="1200" b="1" dirty="0">
                <a:latin typeface="Mute Semibold" pitchFamily="2" charset="0"/>
              </a:rPr>
              <a:t>Identify a flexible retirement solution</a:t>
            </a:r>
          </a:p>
          <a:p>
            <a:r>
              <a:rPr lang="en-US" sz="1200" dirty="0">
                <a:latin typeface="Mute" pitchFamily="2" charset="0"/>
              </a:rPr>
              <a:t>Excited to have an option to work in a different way, be able to have earnings and draw down pension</a:t>
            </a:r>
          </a:p>
        </p:txBody>
      </p:sp>
      <p:pic>
        <p:nvPicPr>
          <p:cNvPr id="66" name="Picture 65">
            <a:extLst>
              <a:ext uri="{FF2B5EF4-FFF2-40B4-BE49-F238E27FC236}">
                <a16:creationId xmlns:a16="http://schemas.microsoft.com/office/drawing/2014/main" id="{8AEA6E4B-184F-4241-96B8-886F74B994C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95120" y="3117346"/>
            <a:ext cx="327275" cy="327275"/>
          </a:xfrm>
          <a:prstGeom prst="rect">
            <a:avLst/>
          </a:prstGeom>
        </p:spPr>
      </p:pic>
      <p:pic>
        <p:nvPicPr>
          <p:cNvPr id="67" name="Picture 66">
            <a:extLst>
              <a:ext uri="{FF2B5EF4-FFF2-40B4-BE49-F238E27FC236}">
                <a16:creationId xmlns:a16="http://schemas.microsoft.com/office/drawing/2014/main" id="{1A59A52A-2225-8247-A67A-D59DFB0A7CB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39870" y="3140444"/>
            <a:ext cx="336976" cy="300121"/>
          </a:xfrm>
          <a:prstGeom prst="rect">
            <a:avLst/>
          </a:prstGeom>
        </p:spPr>
      </p:pic>
      <p:sp>
        <p:nvSpPr>
          <p:cNvPr id="68" name="Rectangle 67">
            <a:extLst>
              <a:ext uri="{FF2B5EF4-FFF2-40B4-BE49-F238E27FC236}">
                <a16:creationId xmlns:a16="http://schemas.microsoft.com/office/drawing/2014/main" id="{147F8AD2-F9CA-8640-A821-5985EB8CCA57}"/>
              </a:ext>
            </a:extLst>
          </p:cNvPr>
          <p:cNvSpPr/>
          <p:nvPr/>
        </p:nvSpPr>
        <p:spPr>
          <a:xfrm>
            <a:off x="3638605" y="4278889"/>
            <a:ext cx="2705564" cy="553998"/>
          </a:xfrm>
          <a:prstGeom prst="rect">
            <a:avLst/>
          </a:prstGeom>
        </p:spPr>
        <p:txBody>
          <a:bodyPr wrap="square" lIns="0" tIns="0" rIns="0" bIns="0">
            <a:spAutoFit/>
          </a:bodyPr>
          <a:lstStyle/>
          <a:p>
            <a:r>
              <a:rPr lang="en-US" sz="1200" dirty="0">
                <a:latin typeface="Mute Semibold" pitchFamily="2" charset="0"/>
              </a:rPr>
              <a:t>Access to healthy aging program</a:t>
            </a:r>
          </a:p>
          <a:p>
            <a:r>
              <a:rPr lang="en-US" sz="1200" dirty="0">
                <a:latin typeface="Mute" pitchFamily="2" charset="0"/>
              </a:rPr>
              <a:t>I can make lifestyle changes that will help me extend my healthy years!</a:t>
            </a:r>
          </a:p>
        </p:txBody>
      </p:sp>
      <p:sp>
        <p:nvSpPr>
          <p:cNvPr id="69" name="Rectangle 68">
            <a:extLst>
              <a:ext uri="{FF2B5EF4-FFF2-40B4-BE49-F238E27FC236}">
                <a16:creationId xmlns:a16="http://schemas.microsoft.com/office/drawing/2014/main" id="{63E0D912-6836-9342-8C47-06C51291D866}"/>
              </a:ext>
            </a:extLst>
          </p:cNvPr>
          <p:cNvSpPr/>
          <p:nvPr/>
        </p:nvSpPr>
        <p:spPr>
          <a:xfrm>
            <a:off x="6977718" y="4278889"/>
            <a:ext cx="2465935" cy="553998"/>
          </a:xfrm>
          <a:prstGeom prst="rect">
            <a:avLst/>
          </a:prstGeom>
        </p:spPr>
        <p:txBody>
          <a:bodyPr wrap="square" lIns="0" tIns="0" rIns="0" bIns="0">
            <a:spAutoFit/>
          </a:bodyPr>
          <a:lstStyle/>
          <a:p>
            <a:r>
              <a:rPr lang="en-US" sz="1200" b="1" dirty="0">
                <a:latin typeface="Mute Semibold" pitchFamily="2" charset="0"/>
              </a:rPr>
              <a:t>Handover alignment</a:t>
            </a:r>
          </a:p>
          <a:p>
            <a:r>
              <a:rPr lang="en-US" sz="1200" dirty="0">
                <a:latin typeface="Mute" pitchFamily="2" charset="0"/>
              </a:rPr>
              <a:t>Working extremely hard to ensure effective knowledge transfer</a:t>
            </a:r>
          </a:p>
        </p:txBody>
      </p:sp>
      <p:sp>
        <p:nvSpPr>
          <p:cNvPr id="72" name="Rectangle 71">
            <a:extLst>
              <a:ext uri="{FF2B5EF4-FFF2-40B4-BE49-F238E27FC236}">
                <a16:creationId xmlns:a16="http://schemas.microsoft.com/office/drawing/2014/main" id="{EA1956E0-F415-384C-88D5-C84B469AE1A6}"/>
              </a:ext>
            </a:extLst>
          </p:cNvPr>
          <p:cNvSpPr/>
          <p:nvPr/>
        </p:nvSpPr>
        <p:spPr>
          <a:xfrm>
            <a:off x="4114053" y="5215949"/>
            <a:ext cx="2803581" cy="553998"/>
          </a:xfrm>
          <a:prstGeom prst="rect">
            <a:avLst/>
          </a:prstGeom>
        </p:spPr>
        <p:txBody>
          <a:bodyPr wrap="square" lIns="0" tIns="0" rIns="0" bIns="0">
            <a:spAutoFit/>
          </a:bodyPr>
          <a:lstStyle/>
          <a:p>
            <a:r>
              <a:rPr lang="en-US" sz="1200" b="1" dirty="0">
                <a:latin typeface="Mute Semibold" pitchFamily="2" charset="0"/>
              </a:rPr>
              <a:t>Learning platform</a:t>
            </a:r>
          </a:p>
          <a:p>
            <a:r>
              <a:rPr lang="en-US" sz="1200" dirty="0">
                <a:latin typeface="Mute" pitchFamily="2" charset="0"/>
              </a:rPr>
              <a:t>My company provides targeted learning just when I worry about plateauing</a:t>
            </a:r>
          </a:p>
        </p:txBody>
      </p:sp>
      <p:sp>
        <p:nvSpPr>
          <p:cNvPr id="73" name="Rectangle 72">
            <a:extLst>
              <a:ext uri="{FF2B5EF4-FFF2-40B4-BE49-F238E27FC236}">
                <a16:creationId xmlns:a16="http://schemas.microsoft.com/office/drawing/2014/main" id="{0D4F0C63-2FA9-1F40-9410-14BA3B75920B}"/>
              </a:ext>
            </a:extLst>
          </p:cNvPr>
          <p:cNvSpPr/>
          <p:nvPr/>
        </p:nvSpPr>
        <p:spPr>
          <a:xfrm>
            <a:off x="7962175" y="5214444"/>
            <a:ext cx="3347975" cy="553998"/>
          </a:xfrm>
          <a:prstGeom prst="rect">
            <a:avLst/>
          </a:prstGeom>
        </p:spPr>
        <p:txBody>
          <a:bodyPr wrap="square" lIns="0" tIns="0" rIns="0" bIns="0">
            <a:spAutoFit/>
          </a:bodyPr>
          <a:lstStyle/>
          <a:p>
            <a:r>
              <a:rPr lang="en-US" sz="1200" b="1" dirty="0">
                <a:latin typeface="Mute Semibold" pitchFamily="2" charset="0"/>
              </a:rPr>
              <a:t>Take up role as a coach and part time </a:t>
            </a:r>
          </a:p>
          <a:p>
            <a:r>
              <a:rPr lang="en-US" sz="1200" b="1" dirty="0">
                <a:latin typeface="Mute Semibold" pitchFamily="2" charset="0"/>
              </a:rPr>
              <a:t>(project based) senior manager</a:t>
            </a:r>
          </a:p>
          <a:p>
            <a:r>
              <a:rPr lang="en-US" sz="1200" dirty="0"/>
              <a:t>Thrilled with the flexibility this solution provides</a:t>
            </a:r>
          </a:p>
        </p:txBody>
      </p:sp>
      <p:pic>
        <p:nvPicPr>
          <p:cNvPr id="96" name="Picture 95">
            <a:extLst>
              <a:ext uri="{FF2B5EF4-FFF2-40B4-BE49-F238E27FC236}">
                <a16:creationId xmlns:a16="http://schemas.microsoft.com/office/drawing/2014/main" id="{7DC17ED4-CDC8-3C4E-AE22-171B15FC901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83341" y="4273069"/>
            <a:ext cx="280525" cy="280525"/>
          </a:xfrm>
          <a:prstGeom prst="rect">
            <a:avLst/>
          </a:prstGeom>
        </p:spPr>
      </p:pic>
      <p:pic>
        <p:nvPicPr>
          <p:cNvPr id="97" name="Picture 96">
            <a:extLst>
              <a:ext uri="{FF2B5EF4-FFF2-40B4-BE49-F238E27FC236}">
                <a16:creationId xmlns:a16="http://schemas.microsoft.com/office/drawing/2014/main" id="{B32308C5-40B3-374C-8C44-CF4170D59EC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21382" y="4278035"/>
            <a:ext cx="303397" cy="303397"/>
          </a:xfrm>
          <a:prstGeom prst="rect">
            <a:avLst/>
          </a:prstGeom>
        </p:spPr>
      </p:pic>
      <p:pic>
        <p:nvPicPr>
          <p:cNvPr id="98" name="Picture 97">
            <a:extLst>
              <a:ext uri="{FF2B5EF4-FFF2-40B4-BE49-F238E27FC236}">
                <a16:creationId xmlns:a16="http://schemas.microsoft.com/office/drawing/2014/main" id="{4C05099E-EBE9-1C45-89F4-943265D1092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759436" y="5233584"/>
            <a:ext cx="298090" cy="298090"/>
          </a:xfrm>
          <a:prstGeom prst="rect">
            <a:avLst/>
          </a:prstGeom>
        </p:spPr>
      </p:pic>
      <p:pic>
        <p:nvPicPr>
          <p:cNvPr id="99" name="Picture 98">
            <a:extLst>
              <a:ext uri="{FF2B5EF4-FFF2-40B4-BE49-F238E27FC236}">
                <a16:creationId xmlns:a16="http://schemas.microsoft.com/office/drawing/2014/main" id="{E6C9B2B9-E49B-1545-B0E8-9A15A4E2A16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66004" y="5183011"/>
            <a:ext cx="343529" cy="343529"/>
          </a:xfrm>
          <a:prstGeom prst="rect">
            <a:avLst/>
          </a:prstGeom>
        </p:spPr>
      </p:pic>
      <p:grpSp>
        <p:nvGrpSpPr>
          <p:cNvPr id="5" name="Group 4">
            <a:extLst>
              <a:ext uri="{FF2B5EF4-FFF2-40B4-BE49-F238E27FC236}">
                <a16:creationId xmlns:a16="http://schemas.microsoft.com/office/drawing/2014/main" id="{C924C53E-C952-3646-BC35-F34084997D55}"/>
              </a:ext>
            </a:extLst>
          </p:cNvPr>
          <p:cNvGrpSpPr/>
          <p:nvPr/>
        </p:nvGrpSpPr>
        <p:grpSpPr>
          <a:xfrm>
            <a:off x="2779373" y="2943634"/>
            <a:ext cx="8530778" cy="2204836"/>
            <a:chOff x="3345983" y="3258287"/>
            <a:chExt cx="7964167" cy="1813265"/>
          </a:xfrm>
        </p:grpSpPr>
        <p:sp>
          <p:nvSpPr>
            <p:cNvPr id="81" name="Arc 80">
              <a:extLst>
                <a:ext uri="{FF2B5EF4-FFF2-40B4-BE49-F238E27FC236}">
                  <a16:creationId xmlns:a16="http://schemas.microsoft.com/office/drawing/2014/main" id="{768DD787-29AB-3D44-B97B-44D1206F5A0A}"/>
                </a:ext>
              </a:extLst>
            </p:cNvPr>
            <p:cNvSpPr/>
            <p:nvPr/>
          </p:nvSpPr>
          <p:spPr>
            <a:xfrm rot="5400000">
              <a:off x="10435631" y="3300672"/>
              <a:ext cx="853351" cy="875630"/>
            </a:xfrm>
            <a:prstGeom prst="arc">
              <a:avLst/>
            </a:prstGeom>
            <a:ln w="412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87" name="Arc 86">
              <a:extLst>
                <a:ext uri="{FF2B5EF4-FFF2-40B4-BE49-F238E27FC236}">
                  <a16:creationId xmlns:a16="http://schemas.microsoft.com/office/drawing/2014/main" id="{771A0AA8-A979-B648-99D4-D878186C4ED1}"/>
                </a:ext>
              </a:extLst>
            </p:cNvPr>
            <p:cNvSpPr/>
            <p:nvPr/>
          </p:nvSpPr>
          <p:spPr>
            <a:xfrm rot="10800000">
              <a:off x="3367056" y="4169459"/>
              <a:ext cx="875630" cy="853351"/>
            </a:xfrm>
            <a:prstGeom prst="arc">
              <a:avLst/>
            </a:prstGeom>
            <a:ln w="412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nvGrpSpPr>
            <p:cNvPr id="4" name="Group 3">
              <a:extLst>
                <a:ext uri="{FF2B5EF4-FFF2-40B4-BE49-F238E27FC236}">
                  <a16:creationId xmlns:a16="http://schemas.microsoft.com/office/drawing/2014/main" id="{E6AD23FF-BF18-CC4C-900C-7CD044EBF7D9}"/>
                </a:ext>
              </a:extLst>
            </p:cNvPr>
            <p:cNvGrpSpPr/>
            <p:nvPr/>
          </p:nvGrpSpPr>
          <p:grpSpPr>
            <a:xfrm>
              <a:off x="3345983" y="3258287"/>
              <a:ext cx="7964167" cy="1813265"/>
              <a:chOff x="3345983" y="3258287"/>
              <a:chExt cx="7964167" cy="1813265"/>
            </a:xfrm>
          </p:grpSpPr>
          <p:grpSp>
            <p:nvGrpSpPr>
              <p:cNvPr id="3" name="Group 2">
                <a:extLst>
                  <a:ext uri="{FF2B5EF4-FFF2-40B4-BE49-F238E27FC236}">
                    <a16:creationId xmlns:a16="http://schemas.microsoft.com/office/drawing/2014/main" id="{B8E298A7-6E35-3F4E-AEDF-302602EAE0B3}"/>
                  </a:ext>
                </a:extLst>
              </p:cNvPr>
              <p:cNvGrpSpPr/>
              <p:nvPr/>
            </p:nvGrpSpPr>
            <p:grpSpPr>
              <a:xfrm>
                <a:off x="3345983" y="3311812"/>
                <a:ext cx="7964167" cy="1710998"/>
                <a:chOff x="3345983" y="3311812"/>
                <a:chExt cx="7964167" cy="1710998"/>
              </a:xfrm>
            </p:grpSpPr>
            <p:cxnSp>
              <p:nvCxnSpPr>
                <p:cNvPr id="78" name="Straight Connector 77">
                  <a:extLst>
                    <a:ext uri="{FF2B5EF4-FFF2-40B4-BE49-F238E27FC236}">
                      <a16:creationId xmlns:a16="http://schemas.microsoft.com/office/drawing/2014/main" id="{0EF5A2B4-5FF8-A94F-A955-705DC75E11D7}"/>
                    </a:ext>
                  </a:extLst>
                </p:cNvPr>
                <p:cNvCxnSpPr>
                  <a:cxnSpLocks/>
                  <a:stCxn id="104" idx="2"/>
                  <a:endCxn id="80" idx="0"/>
                </p:cNvCxnSpPr>
                <p:nvPr/>
              </p:nvCxnSpPr>
              <p:spPr>
                <a:xfrm>
                  <a:off x="3345983" y="3311812"/>
                  <a:ext cx="7516325" cy="282"/>
                </a:xfrm>
                <a:prstGeom prst="line">
                  <a:avLst/>
                </a:prstGeom>
                <a:ln w="41275">
                  <a:solidFill>
                    <a:schemeClr val="bg2"/>
                  </a:solidFill>
                </a:ln>
              </p:spPr>
              <p:style>
                <a:lnRef idx="1">
                  <a:schemeClr val="accent1"/>
                </a:lnRef>
                <a:fillRef idx="0">
                  <a:schemeClr val="accent1"/>
                </a:fillRef>
                <a:effectRef idx="0">
                  <a:schemeClr val="accent1"/>
                </a:effectRef>
                <a:fontRef idx="minor">
                  <a:schemeClr val="tx1"/>
                </a:fontRef>
              </p:style>
            </p:cxnSp>
            <p:sp>
              <p:nvSpPr>
                <p:cNvPr id="80" name="Arc 79">
                  <a:extLst>
                    <a:ext uri="{FF2B5EF4-FFF2-40B4-BE49-F238E27FC236}">
                      <a16:creationId xmlns:a16="http://schemas.microsoft.com/office/drawing/2014/main" id="{8808F043-07AF-CE43-B798-A98E5EF0CFB7}"/>
                    </a:ext>
                  </a:extLst>
                </p:cNvPr>
                <p:cNvSpPr/>
                <p:nvPr/>
              </p:nvSpPr>
              <p:spPr>
                <a:xfrm>
                  <a:off x="10424493" y="3312094"/>
                  <a:ext cx="875630" cy="853351"/>
                </a:xfrm>
                <a:prstGeom prst="arc">
                  <a:avLst/>
                </a:prstGeom>
                <a:ln w="412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86" name="Straight Connector 85">
                  <a:extLst>
                    <a:ext uri="{FF2B5EF4-FFF2-40B4-BE49-F238E27FC236}">
                      <a16:creationId xmlns:a16="http://schemas.microsoft.com/office/drawing/2014/main" id="{2EBD2E5A-2B28-BC4B-BC9F-EA7FDA4DC70C}"/>
                    </a:ext>
                  </a:extLst>
                </p:cNvPr>
                <p:cNvCxnSpPr>
                  <a:cxnSpLocks/>
                  <a:stCxn id="88" idx="2"/>
                  <a:endCxn id="81" idx="2"/>
                </p:cNvCxnSpPr>
                <p:nvPr/>
              </p:nvCxnSpPr>
              <p:spPr>
                <a:xfrm flipV="1">
                  <a:off x="3804870" y="4165164"/>
                  <a:ext cx="7057437" cy="4014"/>
                </a:xfrm>
                <a:prstGeom prst="line">
                  <a:avLst/>
                </a:prstGeom>
                <a:ln w="41275">
                  <a:solidFill>
                    <a:schemeClr val="bg2"/>
                  </a:solidFill>
                </a:ln>
              </p:spPr>
              <p:style>
                <a:lnRef idx="1">
                  <a:schemeClr val="accent1"/>
                </a:lnRef>
                <a:fillRef idx="0">
                  <a:schemeClr val="accent1"/>
                </a:fillRef>
                <a:effectRef idx="0">
                  <a:schemeClr val="accent1"/>
                </a:effectRef>
                <a:fontRef idx="minor">
                  <a:schemeClr val="tx1"/>
                </a:fontRef>
              </p:style>
            </p:cxnSp>
            <p:sp>
              <p:nvSpPr>
                <p:cNvPr id="88" name="Arc 87">
                  <a:extLst>
                    <a:ext uri="{FF2B5EF4-FFF2-40B4-BE49-F238E27FC236}">
                      <a16:creationId xmlns:a16="http://schemas.microsoft.com/office/drawing/2014/main" id="{D0E9D95C-607A-0546-B607-032F5D699EF1}"/>
                    </a:ext>
                  </a:extLst>
                </p:cNvPr>
                <p:cNvSpPr/>
                <p:nvPr/>
              </p:nvSpPr>
              <p:spPr>
                <a:xfrm rot="16200000">
                  <a:off x="3378194" y="4158038"/>
                  <a:ext cx="853351" cy="875630"/>
                </a:xfrm>
                <a:prstGeom prst="arc">
                  <a:avLst/>
                </a:prstGeom>
                <a:ln w="412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89" name="Straight Connector 88">
                  <a:extLst>
                    <a:ext uri="{FF2B5EF4-FFF2-40B4-BE49-F238E27FC236}">
                      <a16:creationId xmlns:a16="http://schemas.microsoft.com/office/drawing/2014/main" id="{8F2595D6-2610-9B47-BC55-D16D1015FE72}"/>
                    </a:ext>
                  </a:extLst>
                </p:cNvPr>
                <p:cNvCxnSpPr>
                  <a:cxnSpLocks/>
                  <a:stCxn id="87" idx="0"/>
                  <a:endCxn id="105" idx="6"/>
                </p:cNvCxnSpPr>
                <p:nvPr/>
              </p:nvCxnSpPr>
              <p:spPr>
                <a:xfrm flipV="1">
                  <a:off x="3804871" y="5018027"/>
                  <a:ext cx="7505279" cy="4783"/>
                </a:xfrm>
                <a:prstGeom prst="line">
                  <a:avLst/>
                </a:prstGeom>
                <a:ln w="412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04" name="Oval 103">
                <a:extLst>
                  <a:ext uri="{FF2B5EF4-FFF2-40B4-BE49-F238E27FC236}">
                    <a16:creationId xmlns:a16="http://schemas.microsoft.com/office/drawing/2014/main" id="{E3A32120-EB2C-9C4E-AA3E-2FAC597A26CC}"/>
                  </a:ext>
                </a:extLst>
              </p:cNvPr>
              <p:cNvSpPr/>
              <p:nvPr/>
            </p:nvSpPr>
            <p:spPr>
              <a:xfrm>
                <a:off x="3345983" y="3258287"/>
                <a:ext cx="107049" cy="10704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05" name="Oval 104">
                <a:extLst>
                  <a:ext uri="{FF2B5EF4-FFF2-40B4-BE49-F238E27FC236}">
                    <a16:creationId xmlns:a16="http://schemas.microsoft.com/office/drawing/2014/main" id="{66650DE8-BA71-7443-AF01-4990609D3722}"/>
                  </a:ext>
                </a:extLst>
              </p:cNvPr>
              <p:cNvSpPr/>
              <p:nvPr/>
            </p:nvSpPr>
            <p:spPr>
              <a:xfrm>
                <a:off x="11203101" y="4964503"/>
                <a:ext cx="107049" cy="10704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grpSp>
        <p:nvGrpSpPr>
          <p:cNvPr id="44" name="Group 43">
            <a:extLst>
              <a:ext uri="{FF2B5EF4-FFF2-40B4-BE49-F238E27FC236}">
                <a16:creationId xmlns:a16="http://schemas.microsoft.com/office/drawing/2014/main" id="{185924E2-E11A-2944-9E15-DD2800BB30C0}"/>
              </a:ext>
            </a:extLst>
          </p:cNvPr>
          <p:cNvGrpSpPr>
            <a:grpSpLocks/>
          </p:cNvGrpSpPr>
          <p:nvPr/>
        </p:nvGrpSpPr>
        <p:grpSpPr bwMode="auto">
          <a:xfrm>
            <a:off x="674648" y="3451226"/>
            <a:ext cx="2025650" cy="2454275"/>
            <a:chOff x="0" y="3029299"/>
            <a:chExt cx="2024883" cy="2453449"/>
          </a:xfrm>
        </p:grpSpPr>
        <p:sp>
          <p:nvSpPr>
            <p:cNvPr id="46" name="Rectangle 39">
              <a:extLst>
                <a:ext uri="{FF2B5EF4-FFF2-40B4-BE49-F238E27FC236}">
                  <a16:creationId xmlns:a16="http://schemas.microsoft.com/office/drawing/2014/main" id="{A5031099-0C65-5546-BF73-E8CF10D1F709}"/>
                </a:ext>
              </a:extLst>
            </p:cNvPr>
            <p:cNvSpPr>
              <a:spLocks noChangeArrowheads="1"/>
            </p:cNvSpPr>
            <p:nvPr/>
          </p:nvSpPr>
          <p:spPr bwMode="auto">
            <a:xfrm>
              <a:off x="0" y="3029299"/>
              <a:ext cx="2024883" cy="24534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Mute" panose="00000800000000000000" pitchFamily="50" charset="0"/>
                </a:defRPr>
              </a:lvl1pPr>
              <a:lvl2pPr marL="742950" indent="-285750">
                <a:defRPr>
                  <a:solidFill>
                    <a:schemeClr val="tx1"/>
                  </a:solidFill>
                  <a:latin typeface="Mute" panose="00000800000000000000" pitchFamily="50" charset="0"/>
                </a:defRPr>
              </a:lvl2pPr>
              <a:lvl3pPr marL="1143000" indent="-228600">
                <a:defRPr>
                  <a:solidFill>
                    <a:schemeClr val="tx1"/>
                  </a:solidFill>
                  <a:latin typeface="Mute" panose="00000800000000000000" pitchFamily="50" charset="0"/>
                </a:defRPr>
              </a:lvl3pPr>
              <a:lvl4pPr marL="1600200" indent="-228600">
                <a:defRPr>
                  <a:solidFill>
                    <a:schemeClr val="tx1"/>
                  </a:solidFill>
                  <a:latin typeface="Mute" panose="00000800000000000000" pitchFamily="50" charset="0"/>
                </a:defRPr>
              </a:lvl4pPr>
              <a:lvl5pPr marL="2057400" indent="-228600">
                <a:defRPr>
                  <a:solidFill>
                    <a:schemeClr val="tx1"/>
                  </a:solidFill>
                  <a:latin typeface="Mute" panose="00000800000000000000" pitchFamily="50" charset="0"/>
                </a:defRPr>
              </a:lvl5pPr>
              <a:lvl6pPr marL="2514600" indent="-228600" eaLnBrk="0" fontAlgn="base" hangingPunct="0">
                <a:spcBef>
                  <a:spcPct val="0"/>
                </a:spcBef>
                <a:spcAft>
                  <a:spcPct val="0"/>
                </a:spcAft>
                <a:defRPr>
                  <a:solidFill>
                    <a:schemeClr val="tx1"/>
                  </a:solidFill>
                  <a:latin typeface="Mute" panose="00000800000000000000" pitchFamily="50" charset="0"/>
                </a:defRPr>
              </a:lvl6pPr>
              <a:lvl7pPr marL="2971800" indent="-228600" eaLnBrk="0" fontAlgn="base" hangingPunct="0">
                <a:spcBef>
                  <a:spcPct val="0"/>
                </a:spcBef>
                <a:spcAft>
                  <a:spcPct val="0"/>
                </a:spcAft>
                <a:defRPr>
                  <a:solidFill>
                    <a:schemeClr val="tx1"/>
                  </a:solidFill>
                  <a:latin typeface="Mute" panose="00000800000000000000" pitchFamily="50" charset="0"/>
                </a:defRPr>
              </a:lvl7pPr>
              <a:lvl8pPr marL="3429000" indent="-228600" eaLnBrk="0" fontAlgn="base" hangingPunct="0">
                <a:spcBef>
                  <a:spcPct val="0"/>
                </a:spcBef>
                <a:spcAft>
                  <a:spcPct val="0"/>
                </a:spcAft>
                <a:defRPr>
                  <a:solidFill>
                    <a:schemeClr val="tx1"/>
                  </a:solidFill>
                  <a:latin typeface="Mute" panose="00000800000000000000" pitchFamily="50" charset="0"/>
                </a:defRPr>
              </a:lvl8pPr>
              <a:lvl9pPr marL="3886200" indent="-228600" eaLnBrk="0" fontAlgn="base" hangingPunct="0">
                <a:spcBef>
                  <a:spcPct val="0"/>
                </a:spcBef>
                <a:spcAft>
                  <a:spcPct val="0"/>
                </a:spcAft>
                <a:defRPr>
                  <a:solidFill>
                    <a:schemeClr val="tx1"/>
                  </a:solidFill>
                  <a:latin typeface="Mute" panose="00000800000000000000" pitchFamily="50" charset="0"/>
                </a:defRPr>
              </a:lvl9pPr>
            </a:lstStyle>
            <a:p>
              <a:pPr algn="ctr" eaLnBrk="1" hangingPunct="1"/>
              <a:endParaRPr lang="en-US" altLang="en-US" sz="1600" dirty="0">
                <a:solidFill>
                  <a:srgbClr val="FFFFFF"/>
                </a:solidFill>
                <a:cs typeface="Segoe UI" panose="020B0502040204020203" pitchFamily="34" charset="0"/>
              </a:endParaRPr>
            </a:p>
          </p:txBody>
        </p:sp>
        <p:sp>
          <p:nvSpPr>
            <p:cNvPr id="47" name="Rounded Rectangle 4">
              <a:extLst>
                <a:ext uri="{FF2B5EF4-FFF2-40B4-BE49-F238E27FC236}">
                  <a16:creationId xmlns:a16="http://schemas.microsoft.com/office/drawing/2014/main" id="{38C152FF-95E3-444B-987C-7AE1F665A047}"/>
                </a:ext>
              </a:extLst>
            </p:cNvPr>
            <p:cNvSpPr/>
            <p:nvPr/>
          </p:nvSpPr>
          <p:spPr>
            <a:xfrm>
              <a:off x="272947" y="3359388"/>
              <a:ext cx="1558335" cy="206306"/>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0" rIns="0" bIns="0" spcCol="1270"/>
            <a:lstStyle/>
            <a:p>
              <a:pPr marL="0" lvl="1" defTabSz="528424" eaLnBrk="1" fontAlgn="auto" hangingPunct="1">
                <a:lnSpc>
                  <a:spcPct val="90000"/>
                </a:lnSpc>
                <a:spcAft>
                  <a:spcPct val="15000"/>
                </a:spcAft>
                <a:defRPr/>
              </a:pPr>
              <a:r>
                <a:rPr lang="en-GB" sz="2400" b="1" dirty="0">
                  <a:solidFill>
                    <a:schemeClr val="tx1"/>
                  </a:solidFill>
                  <a:latin typeface="+mj-lt"/>
                </a:rPr>
                <a:t>Chris</a:t>
              </a:r>
              <a:endParaRPr lang="en-US" sz="1600" b="1" cap="all" dirty="0">
                <a:solidFill>
                  <a:schemeClr val="tx1"/>
                </a:solidFill>
                <a:latin typeface="+mj-lt"/>
              </a:endParaRPr>
            </a:p>
          </p:txBody>
        </p:sp>
        <p:sp>
          <p:nvSpPr>
            <p:cNvPr id="50" name="TextBox 44">
              <a:extLst>
                <a:ext uri="{FF2B5EF4-FFF2-40B4-BE49-F238E27FC236}">
                  <a16:creationId xmlns:a16="http://schemas.microsoft.com/office/drawing/2014/main" id="{E6C0BE68-E1B4-5047-8312-E9B4B0C6AF60}"/>
                </a:ext>
              </a:extLst>
            </p:cNvPr>
            <p:cNvSpPr txBox="1">
              <a:spLocks noChangeArrowheads="1"/>
            </p:cNvSpPr>
            <p:nvPr/>
          </p:nvSpPr>
          <p:spPr bwMode="auto">
            <a:xfrm>
              <a:off x="272646" y="4205415"/>
              <a:ext cx="1558967" cy="92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Mute" panose="00000800000000000000" pitchFamily="50" charset="0"/>
                </a:defRPr>
              </a:lvl1pPr>
              <a:lvl2pPr marL="742950" indent="-285750">
                <a:defRPr>
                  <a:solidFill>
                    <a:schemeClr val="tx1"/>
                  </a:solidFill>
                  <a:latin typeface="Mute" panose="00000800000000000000" pitchFamily="50" charset="0"/>
                </a:defRPr>
              </a:lvl2pPr>
              <a:lvl3pPr marL="1143000" indent="-228600">
                <a:defRPr>
                  <a:solidFill>
                    <a:schemeClr val="tx1"/>
                  </a:solidFill>
                  <a:latin typeface="Mute" panose="00000800000000000000" pitchFamily="50" charset="0"/>
                </a:defRPr>
              </a:lvl3pPr>
              <a:lvl4pPr marL="1600200" indent="-228600">
                <a:defRPr>
                  <a:solidFill>
                    <a:schemeClr val="tx1"/>
                  </a:solidFill>
                  <a:latin typeface="Mute" panose="00000800000000000000" pitchFamily="50" charset="0"/>
                </a:defRPr>
              </a:lvl4pPr>
              <a:lvl5pPr marL="2057400" indent="-228600">
                <a:defRPr>
                  <a:solidFill>
                    <a:schemeClr val="tx1"/>
                  </a:solidFill>
                  <a:latin typeface="Mute" panose="00000800000000000000" pitchFamily="50" charset="0"/>
                </a:defRPr>
              </a:lvl5pPr>
              <a:lvl6pPr marL="2514600" indent="-228600" eaLnBrk="0" fontAlgn="base" hangingPunct="0">
                <a:spcBef>
                  <a:spcPct val="0"/>
                </a:spcBef>
                <a:spcAft>
                  <a:spcPct val="0"/>
                </a:spcAft>
                <a:defRPr>
                  <a:solidFill>
                    <a:schemeClr val="tx1"/>
                  </a:solidFill>
                  <a:latin typeface="Mute" panose="00000800000000000000" pitchFamily="50" charset="0"/>
                </a:defRPr>
              </a:lvl6pPr>
              <a:lvl7pPr marL="2971800" indent="-228600" eaLnBrk="0" fontAlgn="base" hangingPunct="0">
                <a:spcBef>
                  <a:spcPct val="0"/>
                </a:spcBef>
                <a:spcAft>
                  <a:spcPct val="0"/>
                </a:spcAft>
                <a:defRPr>
                  <a:solidFill>
                    <a:schemeClr val="tx1"/>
                  </a:solidFill>
                  <a:latin typeface="Mute" panose="00000800000000000000" pitchFamily="50" charset="0"/>
                </a:defRPr>
              </a:lvl7pPr>
              <a:lvl8pPr marL="3429000" indent="-228600" eaLnBrk="0" fontAlgn="base" hangingPunct="0">
                <a:spcBef>
                  <a:spcPct val="0"/>
                </a:spcBef>
                <a:spcAft>
                  <a:spcPct val="0"/>
                </a:spcAft>
                <a:defRPr>
                  <a:solidFill>
                    <a:schemeClr val="tx1"/>
                  </a:solidFill>
                  <a:latin typeface="Mute" panose="00000800000000000000" pitchFamily="50" charset="0"/>
                </a:defRPr>
              </a:lvl8pPr>
              <a:lvl9pPr marL="3886200" indent="-228600" eaLnBrk="0" fontAlgn="base" hangingPunct="0">
                <a:spcBef>
                  <a:spcPct val="0"/>
                </a:spcBef>
                <a:spcAft>
                  <a:spcPct val="0"/>
                </a:spcAft>
                <a:defRPr>
                  <a:solidFill>
                    <a:schemeClr val="tx1"/>
                  </a:solidFill>
                  <a:latin typeface="Mute" panose="00000800000000000000" pitchFamily="50" charset="0"/>
                </a:defRPr>
              </a:lvl9pPr>
            </a:lstStyle>
            <a:p>
              <a:pPr eaLnBrk="1" hangingPunct="1">
                <a:spcAft>
                  <a:spcPts val="600"/>
                </a:spcAft>
              </a:pPr>
              <a:r>
                <a:rPr lang="en-US" altLang="en-US" sz="1200" dirty="0">
                  <a:solidFill>
                    <a:schemeClr val="accent1"/>
                  </a:solidFill>
                  <a:latin typeface="Mute" pitchFamily="2" charset="0"/>
                </a:rPr>
                <a:t>“I’ve got 25 years of service. I’m 62 and am looking for more time to focus on my own future.” </a:t>
              </a:r>
            </a:p>
          </p:txBody>
        </p:sp>
        <p:sp>
          <p:nvSpPr>
            <p:cNvPr id="51" name="TextBox 45">
              <a:extLst>
                <a:ext uri="{FF2B5EF4-FFF2-40B4-BE49-F238E27FC236}">
                  <a16:creationId xmlns:a16="http://schemas.microsoft.com/office/drawing/2014/main" id="{D4326E86-E357-EE40-8DFB-CEA97120E7BA}"/>
                </a:ext>
              </a:extLst>
            </p:cNvPr>
            <p:cNvSpPr txBox="1">
              <a:spLocks noChangeArrowheads="1"/>
            </p:cNvSpPr>
            <p:nvPr/>
          </p:nvSpPr>
          <p:spPr bwMode="auto">
            <a:xfrm>
              <a:off x="272646" y="3687497"/>
              <a:ext cx="141415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Mute" panose="00000800000000000000" pitchFamily="50" charset="0"/>
                </a:defRPr>
              </a:lvl1pPr>
              <a:lvl2pPr marL="742950" indent="-285750">
                <a:defRPr>
                  <a:solidFill>
                    <a:schemeClr val="tx1"/>
                  </a:solidFill>
                  <a:latin typeface="Mute" panose="00000800000000000000" pitchFamily="50" charset="0"/>
                </a:defRPr>
              </a:lvl2pPr>
              <a:lvl3pPr marL="1143000" indent="-228600">
                <a:defRPr>
                  <a:solidFill>
                    <a:schemeClr val="tx1"/>
                  </a:solidFill>
                  <a:latin typeface="Mute" panose="00000800000000000000" pitchFamily="50" charset="0"/>
                </a:defRPr>
              </a:lvl3pPr>
              <a:lvl4pPr marL="1600200" indent="-228600">
                <a:defRPr>
                  <a:solidFill>
                    <a:schemeClr val="tx1"/>
                  </a:solidFill>
                  <a:latin typeface="Mute" panose="00000800000000000000" pitchFamily="50" charset="0"/>
                </a:defRPr>
              </a:lvl4pPr>
              <a:lvl5pPr marL="2057400" indent="-228600">
                <a:defRPr>
                  <a:solidFill>
                    <a:schemeClr val="tx1"/>
                  </a:solidFill>
                  <a:latin typeface="Mute" panose="00000800000000000000" pitchFamily="50" charset="0"/>
                </a:defRPr>
              </a:lvl5pPr>
              <a:lvl6pPr marL="2514600" indent="-228600" eaLnBrk="0" fontAlgn="base" hangingPunct="0">
                <a:spcBef>
                  <a:spcPct val="0"/>
                </a:spcBef>
                <a:spcAft>
                  <a:spcPct val="0"/>
                </a:spcAft>
                <a:defRPr>
                  <a:solidFill>
                    <a:schemeClr val="tx1"/>
                  </a:solidFill>
                  <a:latin typeface="Mute" panose="00000800000000000000" pitchFamily="50" charset="0"/>
                </a:defRPr>
              </a:lvl6pPr>
              <a:lvl7pPr marL="2971800" indent="-228600" eaLnBrk="0" fontAlgn="base" hangingPunct="0">
                <a:spcBef>
                  <a:spcPct val="0"/>
                </a:spcBef>
                <a:spcAft>
                  <a:spcPct val="0"/>
                </a:spcAft>
                <a:defRPr>
                  <a:solidFill>
                    <a:schemeClr val="tx1"/>
                  </a:solidFill>
                  <a:latin typeface="Mute" panose="00000800000000000000" pitchFamily="50" charset="0"/>
                </a:defRPr>
              </a:lvl7pPr>
              <a:lvl8pPr marL="3429000" indent="-228600" eaLnBrk="0" fontAlgn="base" hangingPunct="0">
                <a:spcBef>
                  <a:spcPct val="0"/>
                </a:spcBef>
                <a:spcAft>
                  <a:spcPct val="0"/>
                </a:spcAft>
                <a:defRPr>
                  <a:solidFill>
                    <a:schemeClr val="tx1"/>
                  </a:solidFill>
                  <a:latin typeface="Mute" panose="00000800000000000000" pitchFamily="50" charset="0"/>
                </a:defRPr>
              </a:lvl8pPr>
              <a:lvl9pPr marL="3886200" indent="-228600" eaLnBrk="0" fontAlgn="base" hangingPunct="0">
                <a:spcBef>
                  <a:spcPct val="0"/>
                </a:spcBef>
                <a:spcAft>
                  <a:spcPct val="0"/>
                </a:spcAft>
                <a:defRPr>
                  <a:solidFill>
                    <a:schemeClr val="tx1"/>
                  </a:solidFill>
                  <a:latin typeface="Mute" panose="00000800000000000000" pitchFamily="50" charset="0"/>
                </a:defRPr>
              </a:lvl9pPr>
            </a:lstStyle>
            <a:p>
              <a:pPr eaLnBrk="1" hangingPunct="1">
                <a:spcAft>
                  <a:spcPts val="600"/>
                </a:spcAft>
              </a:pPr>
              <a:r>
                <a:rPr lang="en-US" altLang="en-US" sz="1200" dirty="0"/>
                <a:t>Operations Manager</a:t>
              </a:r>
            </a:p>
          </p:txBody>
        </p:sp>
        <p:cxnSp>
          <p:nvCxnSpPr>
            <p:cNvPr id="52" name="Straight Connector 51">
              <a:extLst>
                <a:ext uri="{FF2B5EF4-FFF2-40B4-BE49-F238E27FC236}">
                  <a16:creationId xmlns:a16="http://schemas.microsoft.com/office/drawing/2014/main" id="{20C52E9A-9708-5D49-B258-A5AE5C1AE4D1}"/>
                </a:ext>
              </a:extLst>
            </p:cNvPr>
            <p:cNvCxnSpPr>
              <a:cxnSpLocks/>
            </p:cNvCxnSpPr>
            <p:nvPr/>
          </p:nvCxnSpPr>
          <p:spPr bwMode="auto">
            <a:xfrm>
              <a:off x="272947" y="4004937"/>
              <a:ext cx="1558335" cy="0"/>
            </a:xfrm>
            <a:prstGeom prst="line">
              <a:avLst/>
            </a:prstGeom>
            <a:solidFill>
              <a:schemeClr val="accent1"/>
            </a:solidFill>
            <a:ln w="1270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3" name="Picture 12" descr="https://cdn-assets-us.frontify.com/s3/frontify-enterprise-files-us/eyJwYXRoIjoibWVyY2VyXC9hY2NvdW50c1wvYmVcLzQwMDA2MTNcL3Byb2plY3RzXC80N1wvYXNzZXRzXC8yMVwvMTExNjFcL2ZmMjc2NGFjZDY1MWFlZTgwYWJiYzU1ZGY3ODE5Y2JjLTE1ODUyNTE5ODUucG5nIn0:mercer:DYz6Vf--exEeoGw_4MqbmkkdkWtNWWKLFOAnSddXbVs?width=2400">
            <a:extLst>
              <a:ext uri="{FF2B5EF4-FFF2-40B4-BE49-F238E27FC236}">
                <a16:creationId xmlns:a16="http://schemas.microsoft.com/office/drawing/2014/main" id="{13C8DD95-B448-B544-81E0-196AE0116ABF}"/>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918303" y="1802613"/>
            <a:ext cx="1039711" cy="18302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49491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6B00407-5BEE-174E-BF58-9324D86DE29F}"/>
              </a:ext>
            </a:extLst>
          </p:cNvPr>
          <p:cNvSpPr/>
          <p:nvPr/>
        </p:nvSpPr>
        <p:spPr>
          <a:xfrm>
            <a:off x="9464799" y="1457032"/>
            <a:ext cx="1815714" cy="2569197"/>
          </a:xfrm>
          <a:prstGeom prst="rect">
            <a:avLst/>
          </a:prstGeom>
          <a:gradFill>
            <a:gsLst>
              <a:gs pos="30000">
                <a:srgbClr val="009DE0"/>
              </a:gs>
              <a:gs pos="100000">
                <a:srgbClr val="00B05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5277412-C827-0E41-AB6B-535C9267BD04}"/>
              </a:ext>
            </a:extLst>
          </p:cNvPr>
          <p:cNvSpPr/>
          <p:nvPr/>
        </p:nvSpPr>
        <p:spPr>
          <a:xfrm>
            <a:off x="7321573" y="1457032"/>
            <a:ext cx="1782098" cy="2569197"/>
          </a:xfrm>
          <a:prstGeom prst="rect">
            <a:avLst/>
          </a:prstGeom>
          <a:gradFill>
            <a:gsLst>
              <a:gs pos="30000">
                <a:srgbClr val="009DE0"/>
              </a:gs>
              <a:gs pos="100000">
                <a:srgbClr val="00B05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EE99AB4-54D9-D044-816B-C670C3F0EBC0}"/>
              </a:ext>
            </a:extLst>
          </p:cNvPr>
          <p:cNvSpPr/>
          <p:nvPr/>
        </p:nvSpPr>
        <p:spPr>
          <a:xfrm>
            <a:off x="5178680" y="1457032"/>
            <a:ext cx="1782098" cy="2569197"/>
          </a:xfrm>
          <a:prstGeom prst="rect">
            <a:avLst/>
          </a:prstGeom>
          <a:gradFill>
            <a:gsLst>
              <a:gs pos="30000">
                <a:srgbClr val="009DE0"/>
              </a:gs>
              <a:gs pos="100000">
                <a:srgbClr val="00B05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494FD6E4-A0CA-A94C-8D33-EFD03A4E008A}"/>
              </a:ext>
            </a:extLst>
          </p:cNvPr>
          <p:cNvSpPr/>
          <p:nvPr/>
        </p:nvSpPr>
        <p:spPr>
          <a:xfrm>
            <a:off x="3054418" y="1457032"/>
            <a:ext cx="1782098" cy="2569197"/>
          </a:xfrm>
          <a:prstGeom prst="rect">
            <a:avLst/>
          </a:prstGeom>
          <a:gradFill>
            <a:gsLst>
              <a:gs pos="30000">
                <a:srgbClr val="009DE0"/>
              </a:gs>
              <a:gs pos="100000">
                <a:srgbClr val="00B05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AF34876-E069-2447-8D4D-E056F0886F53}"/>
              </a:ext>
            </a:extLst>
          </p:cNvPr>
          <p:cNvSpPr/>
          <p:nvPr/>
        </p:nvSpPr>
        <p:spPr>
          <a:xfrm>
            <a:off x="935613" y="1457032"/>
            <a:ext cx="1782098" cy="2410293"/>
          </a:xfrm>
          <a:prstGeom prst="rect">
            <a:avLst/>
          </a:prstGeom>
          <a:gradFill>
            <a:gsLst>
              <a:gs pos="30000">
                <a:srgbClr val="009DE0"/>
              </a:gs>
              <a:gs pos="100000">
                <a:srgbClr val="00B05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12" descr="https://cdn-assets-us.frontify.com/s3/frontify-enterprise-files-us/eyJwYXRoIjoibWVyY2VyXC9hY2NvdW50c1wvYmVcLzQwMDA2MTNcL3Byb2plY3RzXC80N1wvYXNzZXRzXC8yMVwvMTExNjFcL2ZmMjc2NGFjZDY1MWFlZTgwYWJiYzU1ZGY3ODE5Y2JjLTE1ODUyNTE5ODUucG5nIn0:mercer:DYz6Vf--exEeoGw_4MqbmkkdkWtNWWKLFOAnSddXbVs?width=2400">
            <a:extLst>
              <a:ext uri="{FF2B5EF4-FFF2-40B4-BE49-F238E27FC236}">
                <a16:creationId xmlns:a16="http://schemas.microsoft.com/office/drawing/2014/main" id="{8B0B2757-C1D1-9247-B2BB-0A710F95777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139136" y="1666751"/>
            <a:ext cx="1695043" cy="169504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924560" y="514020"/>
            <a:ext cx="10058400" cy="822960"/>
          </a:xfrm>
        </p:spPr>
        <p:txBody>
          <a:bodyPr/>
          <a:lstStyle/>
          <a:p>
            <a:r>
              <a:rPr lang="en-US" b="0" dirty="0"/>
              <a:t>What types of roles are possible?</a:t>
            </a:r>
            <a:br>
              <a:rPr lang="en-US" b="0" dirty="0"/>
            </a:br>
            <a:endParaRPr lang="en-US" b="0" dirty="0"/>
          </a:p>
        </p:txBody>
      </p:sp>
      <p:sp>
        <p:nvSpPr>
          <p:cNvPr id="15" name="TextBox 14"/>
          <p:cNvSpPr txBox="1"/>
          <p:nvPr/>
        </p:nvSpPr>
        <p:spPr>
          <a:xfrm>
            <a:off x="867833" y="4098498"/>
            <a:ext cx="1908923" cy="1969770"/>
          </a:xfrm>
          <a:prstGeom prst="rect">
            <a:avLst/>
          </a:prstGeom>
          <a:noFill/>
        </p:spPr>
        <p:txBody>
          <a:bodyPr wrap="square" rtlCol="0">
            <a:spAutoFit/>
          </a:bodyPr>
          <a:lstStyle/>
          <a:p>
            <a:r>
              <a:rPr lang="en-US" sz="2400" b="1" dirty="0">
                <a:latin typeface="Grifo S" panose="02050803090505060204" pitchFamily="18" charset="77"/>
              </a:rPr>
              <a:t>Robert</a:t>
            </a:r>
            <a:br>
              <a:rPr lang="en-US" sz="1400" b="1" dirty="0">
                <a:latin typeface="Mute Semibold" pitchFamily="2" charset="0"/>
              </a:rPr>
            </a:br>
            <a:r>
              <a:rPr lang="en-US" sz="1200" dirty="0"/>
              <a:t>engineer</a:t>
            </a:r>
          </a:p>
          <a:p>
            <a:br>
              <a:rPr lang="en-US" sz="1200" dirty="0">
                <a:solidFill>
                  <a:schemeClr val="accent1"/>
                </a:solidFill>
                <a:latin typeface="Mute" pitchFamily="2" charset="0"/>
              </a:rPr>
            </a:br>
            <a:r>
              <a:rPr lang="en-US" sz="1200" dirty="0">
                <a:solidFill>
                  <a:schemeClr val="accent1"/>
                </a:solidFill>
                <a:latin typeface="Mute" pitchFamily="2" charset="0"/>
              </a:rPr>
              <a:t>“I’ve got a core job with my long-standing employer and I’m consulting for two other employers.”</a:t>
            </a:r>
          </a:p>
          <a:p>
            <a:endParaRPr lang="en-US" sz="1400" dirty="0"/>
          </a:p>
        </p:txBody>
      </p:sp>
      <p:sp>
        <p:nvSpPr>
          <p:cNvPr id="37" name="Rectangle 36">
            <a:extLst>
              <a:ext uri="{FF2B5EF4-FFF2-40B4-BE49-F238E27FC236}">
                <a16:creationId xmlns:a16="http://schemas.microsoft.com/office/drawing/2014/main" id="{8B859D56-1BB3-E042-B498-460893524D1C}"/>
              </a:ext>
            </a:extLst>
          </p:cNvPr>
          <p:cNvSpPr/>
          <p:nvPr/>
        </p:nvSpPr>
        <p:spPr>
          <a:xfrm>
            <a:off x="819986" y="975959"/>
            <a:ext cx="10392732" cy="267766"/>
          </a:xfrm>
          <a:prstGeom prst="rect">
            <a:avLst/>
          </a:prstGeom>
        </p:spPr>
        <p:txBody>
          <a:bodyPr wrap="square">
            <a:spAutoFit/>
          </a:bodyPr>
          <a:lstStyle/>
          <a:p>
            <a:pPr>
              <a:lnSpc>
                <a:spcPct val="80000"/>
              </a:lnSpc>
              <a:defRPr/>
            </a:pPr>
            <a:r>
              <a:rPr lang="en-US" sz="1400" dirty="0">
                <a:solidFill>
                  <a:schemeClr val="tx2"/>
                </a:solidFill>
              </a:rPr>
              <a:t>Flexible working in later life means more than just cutting back on hours</a:t>
            </a:r>
            <a:endParaRPr lang="en-US" sz="1400" b="1" dirty="0">
              <a:solidFill>
                <a:schemeClr val="tx2"/>
              </a:solidFill>
            </a:endParaRPr>
          </a:p>
        </p:txBody>
      </p:sp>
      <p:sp>
        <p:nvSpPr>
          <p:cNvPr id="7" name="Rectangle 6">
            <a:extLst>
              <a:ext uri="{FF2B5EF4-FFF2-40B4-BE49-F238E27FC236}">
                <a16:creationId xmlns:a16="http://schemas.microsoft.com/office/drawing/2014/main" id="{C29328DE-46DA-754D-A87A-33D65E664AD5}"/>
              </a:ext>
            </a:extLst>
          </p:cNvPr>
          <p:cNvSpPr/>
          <p:nvPr/>
        </p:nvSpPr>
        <p:spPr>
          <a:xfrm>
            <a:off x="927745" y="3369731"/>
            <a:ext cx="1789966" cy="6564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latin typeface="Mute Semibold" pitchFamily="2" charset="0"/>
              </a:rPr>
              <a:t>Portfolio</a:t>
            </a:r>
          </a:p>
          <a:p>
            <a:r>
              <a:rPr lang="en-US" sz="1400" dirty="0"/>
              <a:t>Multi-employers </a:t>
            </a:r>
          </a:p>
        </p:txBody>
      </p:sp>
      <p:sp>
        <p:nvSpPr>
          <p:cNvPr id="87" name="TextBox 86">
            <a:extLst>
              <a:ext uri="{FF2B5EF4-FFF2-40B4-BE49-F238E27FC236}">
                <a16:creationId xmlns:a16="http://schemas.microsoft.com/office/drawing/2014/main" id="{664ABA06-3C82-654E-BD67-344F2FCDE6BB}"/>
              </a:ext>
            </a:extLst>
          </p:cNvPr>
          <p:cNvSpPr txBox="1"/>
          <p:nvPr/>
        </p:nvSpPr>
        <p:spPr>
          <a:xfrm>
            <a:off x="2994705" y="4098498"/>
            <a:ext cx="2049592" cy="1938992"/>
          </a:xfrm>
          <a:prstGeom prst="rect">
            <a:avLst/>
          </a:prstGeom>
          <a:noFill/>
        </p:spPr>
        <p:txBody>
          <a:bodyPr wrap="square" rtlCol="0">
            <a:spAutoFit/>
          </a:bodyPr>
          <a:lstStyle/>
          <a:p>
            <a:r>
              <a:rPr lang="en-US" sz="2400" b="1" dirty="0">
                <a:latin typeface="Grifo S" panose="02050803090505060204" pitchFamily="18" charset="77"/>
              </a:rPr>
              <a:t>Chris</a:t>
            </a:r>
            <a:br>
              <a:rPr lang="en-US" sz="1400" b="1" dirty="0">
                <a:latin typeface="Mute Semibold" pitchFamily="2" charset="0"/>
              </a:rPr>
            </a:br>
            <a:r>
              <a:rPr lang="en-US" sz="1200" dirty="0"/>
              <a:t>senior manager operations</a:t>
            </a:r>
          </a:p>
          <a:p>
            <a:br>
              <a:rPr lang="en-US" sz="1200" dirty="0">
                <a:solidFill>
                  <a:schemeClr val="accent1"/>
                </a:solidFill>
                <a:latin typeface="Mute" pitchFamily="2" charset="0"/>
              </a:rPr>
            </a:br>
            <a:r>
              <a:rPr lang="en-US" sz="1200" dirty="0">
                <a:solidFill>
                  <a:schemeClr val="accent1"/>
                </a:solidFill>
              </a:rPr>
              <a:t>“I now work 30 hours a </a:t>
            </a:r>
            <a:br>
              <a:rPr lang="en-US" sz="1200" dirty="0">
                <a:solidFill>
                  <a:schemeClr val="accent1"/>
                </a:solidFill>
              </a:rPr>
            </a:br>
            <a:r>
              <a:rPr lang="en-US" sz="1200" dirty="0">
                <a:solidFill>
                  <a:schemeClr val="accent1"/>
                </a:solidFill>
              </a:rPr>
              <a:t>week coaching the new shop floor recruits – after my long service I just know how to get things done here!”  </a:t>
            </a:r>
          </a:p>
        </p:txBody>
      </p:sp>
      <p:sp>
        <p:nvSpPr>
          <p:cNvPr id="89" name="Rectangle 88">
            <a:extLst>
              <a:ext uri="{FF2B5EF4-FFF2-40B4-BE49-F238E27FC236}">
                <a16:creationId xmlns:a16="http://schemas.microsoft.com/office/drawing/2014/main" id="{ED28970A-0C61-0744-AAED-EEDCA2F54C8E}"/>
              </a:ext>
            </a:extLst>
          </p:cNvPr>
          <p:cNvSpPr/>
          <p:nvPr/>
        </p:nvSpPr>
        <p:spPr>
          <a:xfrm>
            <a:off x="3054615" y="3360675"/>
            <a:ext cx="1779564" cy="6702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latin typeface="Mute Semibold" pitchFamily="2" charset="0"/>
              </a:rPr>
              <a:t>Coach</a:t>
            </a:r>
          </a:p>
          <a:p>
            <a:r>
              <a:rPr lang="en-US" sz="1400" dirty="0"/>
              <a:t>Operational wizard </a:t>
            </a:r>
          </a:p>
        </p:txBody>
      </p:sp>
      <p:sp>
        <p:nvSpPr>
          <p:cNvPr id="90" name="TextBox 89">
            <a:extLst>
              <a:ext uri="{FF2B5EF4-FFF2-40B4-BE49-F238E27FC236}">
                <a16:creationId xmlns:a16="http://schemas.microsoft.com/office/drawing/2014/main" id="{49189E3A-DFBD-0543-B75A-15053B0750FB}"/>
              </a:ext>
            </a:extLst>
          </p:cNvPr>
          <p:cNvSpPr txBox="1"/>
          <p:nvPr/>
        </p:nvSpPr>
        <p:spPr>
          <a:xfrm>
            <a:off x="5121041" y="4100518"/>
            <a:ext cx="1981281" cy="2339102"/>
          </a:xfrm>
          <a:prstGeom prst="rect">
            <a:avLst/>
          </a:prstGeom>
          <a:noFill/>
        </p:spPr>
        <p:txBody>
          <a:bodyPr wrap="square" rtlCol="0">
            <a:spAutoFit/>
          </a:bodyPr>
          <a:lstStyle/>
          <a:p>
            <a:r>
              <a:rPr lang="en-US" sz="2400" b="1" dirty="0">
                <a:latin typeface="Grifo S" panose="02050803090505060204" pitchFamily="18" charset="77"/>
              </a:rPr>
              <a:t>Beth</a:t>
            </a:r>
            <a:br>
              <a:rPr lang="en-US" sz="1400" b="1" dirty="0">
                <a:latin typeface="Mute Semibold" pitchFamily="2" charset="0"/>
              </a:rPr>
            </a:br>
            <a:r>
              <a:rPr lang="en-US" sz="1200" dirty="0"/>
              <a:t>accountant</a:t>
            </a:r>
          </a:p>
          <a:p>
            <a:br>
              <a:rPr lang="en-US" sz="1200" dirty="0">
                <a:solidFill>
                  <a:schemeClr val="accent1"/>
                </a:solidFill>
                <a:latin typeface="Mute" pitchFamily="2" charset="0"/>
              </a:rPr>
            </a:br>
            <a:r>
              <a:rPr lang="en-US" sz="1200" dirty="0">
                <a:solidFill>
                  <a:schemeClr val="accent1"/>
                </a:solidFill>
              </a:rPr>
              <a:t>“I work 60 hours per week but 30 of those are on my new start-up business. Everyone needs accounting tech support these days and I’m well-placed to help.”</a:t>
            </a:r>
          </a:p>
          <a:p>
            <a:endParaRPr lang="en-US" sz="1400" dirty="0"/>
          </a:p>
        </p:txBody>
      </p:sp>
      <p:sp>
        <p:nvSpPr>
          <p:cNvPr id="92" name="Rectangle 91">
            <a:extLst>
              <a:ext uri="{FF2B5EF4-FFF2-40B4-BE49-F238E27FC236}">
                <a16:creationId xmlns:a16="http://schemas.microsoft.com/office/drawing/2014/main" id="{529022AD-93E6-4644-BF67-CF426A119B19}"/>
              </a:ext>
            </a:extLst>
          </p:cNvPr>
          <p:cNvSpPr/>
          <p:nvPr/>
        </p:nvSpPr>
        <p:spPr>
          <a:xfrm>
            <a:off x="5180953" y="3365220"/>
            <a:ext cx="1779564" cy="665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err="1">
                <a:latin typeface="Mute Semibold" pitchFamily="2" charset="0"/>
              </a:rPr>
              <a:t>Olderpreneur</a:t>
            </a:r>
            <a:endParaRPr lang="en-US" sz="1400" b="1" dirty="0">
              <a:latin typeface="Mute Semibold" pitchFamily="2" charset="0"/>
            </a:endParaRPr>
          </a:p>
          <a:p>
            <a:r>
              <a:rPr lang="en-US" sz="1400" spc="-100" dirty="0"/>
              <a:t>Got my own start-up </a:t>
            </a:r>
          </a:p>
        </p:txBody>
      </p:sp>
      <p:sp>
        <p:nvSpPr>
          <p:cNvPr id="93" name="TextBox 92">
            <a:extLst>
              <a:ext uri="{FF2B5EF4-FFF2-40B4-BE49-F238E27FC236}">
                <a16:creationId xmlns:a16="http://schemas.microsoft.com/office/drawing/2014/main" id="{558BD2C8-D63A-6746-AEDA-9667920D9516}"/>
              </a:ext>
            </a:extLst>
          </p:cNvPr>
          <p:cNvSpPr txBox="1"/>
          <p:nvPr/>
        </p:nvSpPr>
        <p:spPr>
          <a:xfrm>
            <a:off x="7284084" y="4104347"/>
            <a:ext cx="1782098" cy="1938992"/>
          </a:xfrm>
          <a:prstGeom prst="rect">
            <a:avLst/>
          </a:prstGeom>
          <a:noFill/>
        </p:spPr>
        <p:txBody>
          <a:bodyPr wrap="square" rtlCol="0">
            <a:spAutoFit/>
          </a:bodyPr>
          <a:lstStyle/>
          <a:p>
            <a:r>
              <a:rPr lang="en-US" sz="2400" b="1" dirty="0">
                <a:latin typeface="Grifo S" panose="02050803090505060204" pitchFamily="18" charset="77"/>
              </a:rPr>
              <a:t>Joseph</a:t>
            </a:r>
            <a:br>
              <a:rPr lang="en-US" sz="1400" b="1" dirty="0">
                <a:latin typeface="Mute Semibold" pitchFamily="2" charset="0"/>
              </a:rPr>
            </a:br>
            <a:r>
              <a:rPr lang="en-US" sz="1200" dirty="0"/>
              <a:t>nurse manager</a:t>
            </a:r>
            <a:br>
              <a:rPr lang="en-US" sz="1200" dirty="0">
                <a:solidFill>
                  <a:schemeClr val="accent1"/>
                </a:solidFill>
                <a:latin typeface="Mute" pitchFamily="2" charset="0"/>
              </a:rPr>
            </a:br>
            <a:br>
              <a:rPr lang="en-US" sz="1200" dirty="0">
                <a:solidFill>
                  <a:schemeClr val="accent1"/>
                </a:solidFill>
                <a:latin typeface="Mute" pitchFamily="2" charset="0"/>
              </a:rPr>
            </a:br>
            <a:r>
              <a:rPr lang="en-US" sz="1200" dirty="0">
                <a:solidFill>
                  <a:schemeClr val="accent1"/>
                </a:solidFill>
              </a:rPr>
              <a:t>“I share the caregiver responsibilities for my grand-kids and my elderly parents. I love it, but I can’t do full-time work hours on top.”</a:t>
            </a:r>
          </a:p>
        </p:txBody>
      </p:sp>
      <p:sp>
        <p:nvSpPr>
          <p:cNvPr id="96" name="TextBox 95">
            <a:extLst>
              <a:ext uri="{FF2B5EF4-FFF2-40B4-BE49-F238E27FC236}">
                <a16:creationId xmlns:a16="http://schemas.microsoft.com/office/drawing/2014/main" id="{3C8BFFAE-FACE-B649-93E1-8F419B908178}"/>
              </a:ext>
            </a:extLst>
          </p:cNvPr>
          <p:cNvSpPr txBox="1"/>
          <p:nvPr/>
        </p:nvSpPr>
        <p:spPr>
          <a:xfrm>
            <a:off x="9405148" y="4104347"/>
            <a:ext cx="1875365" cy="1938992"/>
          </a:xfrm>
          <a:prstGeom prst="rect">
            <a:avLst/>
          </a:prstGeom>
          <a:noFill/>
        </p:spPr>
        <p:txBody>
          <a:bodyPr wrap="square" rtlCol="0">
            <a:spAutoFit/>
          </a:bodyPr>
          <a:lstStyle/>
          <a:p>
            <a:r>
              <a:rPr lang="en-US" sz="2400" b="1" dirty="0">
                <a:latin typeface="Grifo S" panose="02050803090505060204" pitchFamily="18" charset="77"/>
              </a:rPr>
              <a:t>Vivien</a:t>
            </a:r>
            <a:br>
              <a:rPr lang="en-US" sz="1400" b="1" dirty="0">
                <a:latin typeface="Mute Semibold" pitchFamily="2" charset="0"/>
              </a:rPr>
            </a:br>
            <a:r>
              <a:rPr lang="en-US" sz="1200" dirty="0"/>
              <a:t>designer</a:t>
            </a:r>
            <a:endParaRPr lang="en-US" sz="1200" dirty="0">
              <a:solidFill>
                <a:schemeClr val="accent1"/>
              </a:solidFill>
            </a:endParaRPr>
          </a:p>
          <a:p>
            <a:br>
              <a:rPr lang="en-US" sz="1200" dirty="0">
                <a:solidFill>
                  <a:schemeClr val="accent1"/>
                </a:solidFill>
                <a:latin typeface="Mute" pitchFamily="2" charset="0"/>
              </a:rPr>
            </a:br>
            <a:r>
              <a:rPr lang="en-US" sz="1200" dirty="0">
                <a:solidFill>
                  <a:schemeClr val="accent1"/>
                </a:solidFill>
              </a:rPr>
              <a:t>“I work on demand on projects that fit my interests across multiple employers. I’m my own boss so I can fit in my studyholic behavior!”</a:t>
            </a:r>
          </a:p>
        </p:txBody>
      </p:sp>
      <p:pic>
        <p:nvPicPr>
          <p:cNvPr id="100" name="Picture 6" descr="https://cdn-assets-us.frontify.com/s3/frontify-enterprise-files-us/eyJwYXRoIjoibWVyY2VyXC9hY2NvdW50c1wvYmVcLzQwMDA2MTNcL3Byb2plY3RzXC80N1wvYXNzZXRzXC9kNlwvMTU1NzBcLzcyYTdiYTQwZjkxZTdjNzMxYmE1ODg1OTY2YWQ4ODU3LTE1ODk4MjE4NzEucG5nIn0:mercer:FWjaFixgLLqwwlI5b-p-fWgSM_AixzbreJD5aca3Afg?width=2400">
            <a:extLst>
              <a:ext uri="{FF2B5EF4-FFF2-40B4-BE49-F238E27FC236}">
                <a16:creationId xmlns:a16="http://schemas.microsoft.com/office/drawing/2014/main" id="{61C6D802-049C-CC40-A66B-54063D8F6DD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176343" y="1527072"/>
            <a:ext cx="1779564" cy="1937084"/>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https://cdn-assets-us.frontify.com/s3/frontify-enterprise-files-us/eyJwYXRoIjoibWVyY2VyXC9hY2NvdW50c1wvYmVcLzQwMDA2MTNcL3Byb2plY3RzXC80N1wvYXNzZXRzXC82NVwvMTU3MTdcLzRjNzljNThlY2Q3ZDE4ZDM1YzRjOTVmMjU5YzhkNTNkLTE1OTE5Nzg1NDUucG5nIn0:mercer:hN1JL0_z56HB5ghOcuWi_TtLav3KTXMYsMtuciYO-n4?width=2400">
            <a:extLst>
              <a:ext uri="{FF2B5EF4-FFF2-40B4-BE49-F238E27FC236}">
                <a16:creationId xmlns:a16="http://schemas.microsoft.com/office/drawing/2014/main" id="{B2F51D68-E373-EA4B-8FB9-26172B78D083}"/>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467026" y="1580805"/>
            <a:ext cx="1813487" cy="1813487"/>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4" descr="https://cdn-assets-us.frontify.com/s3/frontify-enterprise-files-us/eyJwYXRoIjoibWVyY2VyXC9hY2NvdW50c1wvYmVcLzQwMDA2MTNcL3Byb2plY3RzXC80N1wvYXNzZXRzXC9mYlwvMTcwMzNcLzU5ZDYzZWVmNTM2Mzc2ZjYwNjQ1YzkxYzY4M2YxOTQ4LTE1OTM2MDY1OTIucG5nIn0:mercer:ei2bcGsT9EUSlBTz5MEfJd6Sl_8hCLaB5icR3HeEsZA?width=2400">
            <a:extLst>
              <a:ext uri="{FF2B5EF4-FFF2-40B4-BE49-F238E27FC236}">
                <a16:creationId xmlns:a16="http://schemas.microsoft.com/office/drawing/2014/main" id="{86FA275A-3160-E747-8A53-6C1DF5A40B4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24560" y="1576830"/>
            <a:ext cx="1793151" cy="1803311"/>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a:extLst>
              <a:ext uri="{FF2B5EF4-FFF2-40B4-BE49-F238E27FC236}">
                <a16:creationId xmlns:a16="http://schemas.microsoft.com/office/drawing/2014/main" id="{CF74E16D-6BEE-2C45-99A8-7DA989FE7628}"/>
              </a:ext>
            </a:extLst>
          </p:cNvPr>
          <p:cNvSpPr/>
          <p:nvPr/>
        </p:nvSpPr>
        <p:spPr>
          <a:xfrm>
            <a:off x="7321312" y="3355987"/>
            <a:ext cx="1782098" cy="6702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latin typeface="Mute Semibold" pitchFamily="2" charset="0"/>
              </a:rPr>
              <a:t>Caregiver</a:t>
            </a:r>
          </a:p>
          <a:p>
            <a:r>
              <a:rPr lang="en-US" sz="1400" spc="-100" dirty="0"/>
              <a:t>Sandwich generation </a:t>
            </a:r>
          </a:p>
        </p:txBody>
      </p:sp>
      <p:sp>
        <p:nvSpPr>
          <p:cNvPr id="98" name="Rectangle 97">
            <a:extLst>
              <a:ext uri="{FF2B5EF4-FFF2-40B4-BE49-F238E27FC236}">
                <a16:creationId xmlns:a16="http://schemas.microsoft.com/office/drawing/2014/main" id="{0AD1ABEA-1B39-014F-8869-54D9CF30CDBB}"/>
              </a:ext>
            </a:extLst>
          </p:cNvPr>
          <p:cNvSpPr/>
          <p:nvPr/>
        </p:nvSpPr>
        <p:spPr>
          <a:xfrm>
            <a:off x="9465060" y="3355987"/>
            <a:ext cx="1815715" cy="6738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latin typeface="Mute Semibold" pitchFamily="2" charset="0"/>
              </a:rPr>
              <a:t>Back to school</a:t>
            </a:r>
          </a:p>
          <a:p>
            <a:r>
              <a:rPr lang="en-US" sz="1400" spc="-100" dirty="0"/>
              <a:t>Studying my 3</a:t>
            </a:r>
            <a:r>
              <a:rPr lang="en-US" sz="1400" spc="-100" baseline="30000" dirty="0"/>
              <a:t>rd</a:t>
            </a:r>
            <a:r>
              <a:rPr lang="en-US" sz="1400" spc="-100" dirty="0"/>
              <a:t> masters</a:t>
            </a:r>
          </a:p>
        </p:txBody>
      </p:sp>
      <p:pic>
        <p:nvPicPr>
          <p:cNvPr id="169986" name="Picture 2" descr="https://cdn-assets-us.frontify.com/s3/frontify-enterprise-files-us/eyJwYXRoIjoibWVyY2VyXC9hY2NvdW50c1wvYmVcLzQwMDA2MTNcL3Byb2plY3RzXC80N1wvYXNzZXRzXC8wOVwvMTExODBcL2UyODlmZWMzMDc4NmU5ZDI1Nzk1YjQyNWFiYjM2NWRhLTE1ODUyNTIxODQucG5nIn0:mercer:EbPSDyQIYOFMe39JoFbl0Rmjs2ZjXDKyyaccU9Tv_yo?width=240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5763"/>
          <a:stretch/>
        </p:blipFill>
        <p:spPr bwMode="auto">
          <a:xfrm>
            <a:off x="7107895" y="1372145"/>
            <a:ext cx="1823669" cy="198065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06618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30000">
              <a:srgbClr val="009DE0"/>
            </a:gs>
            <a:gs pos="100000">
              <a:srgbClr val="00B050"/>
            </a:gs>
          </a:gsLst>
          <a:lin ang="18900000" scaled="0"/>
        </a:gradFill>
        <a:effectLst/>
      </p:bgPr>
    </p:bg>
    <p:spTree>
      <p:nvGrpSpPr>
        <p:cNvPr id="1" name=""/>
        <p:cNvGrpSpPr/>
        <p:nvPr/>
      </p:nvGrpSpPr>
      <p:grpSpPr>
        <a:xfrm>
          <a:off x="0" y="0"/>
          <a:ext cx="0" cy="0"/>
          <a:chOff x="0" y="0"/>
          <a:chExt cx="0" cy="0"/>
        </a:xfrm>
      </p:grpSpPr>
      <p:sp>
        <p:nvSpPr>
          <p:cNvPr id="10" name="Titel 12">
            <a:extLst>
              <a:ext uri="{FF2B5EF4-FFF2-40B4-BE49-F238E27FC236}">
                <a16:creationId xmlns:a16="http://schemas.microsoft.com/office/drawing/2014/main" id="{4F4CE04B-EE28-AE4B-88E7-AA12BA9FCF5E}"/>
              </a:ext>
            </a:extLst>
          </p:cNvPr>
          <p:cNvSpPr>
            <a:spLocks noGrp="1"/>
          </p:cNvSpPr>
          <p:nvPr>
            <p:ph type="title"/>
          </p:nvPr>
        </p:nvSpPr>
        <p:spPr>
          <a:xfrm>
            <a:off x="914400" y="571500"/>
            <a:ext cx="5533534" cy="698351"/>
          </a:xfrm>
        </p:spPr>
        <p:txBody>
          <a:bodyPr/>
          <a:lstStyle/>
          <a:p>
            <a:r>
              <a:rPr lang="en-US" b="0" dirty="0"/>
              <a:t>The ten-factor design framework</a:t>
            </a:r>
            <a:endParaRPr lang="de-DE" b="0" i="1" dirty="0"/>
          </a:p>
        </p:txBody>
      </p:sp>
      <p:sp>
        <p:nvSpPr>
          <p:cNvPr id="2" name="Rounded Rectangle 1">
            <a:extLst>
              <a:ext uri="{FF2B5EF4-FFF2-40B4-BE49-F238E27FC236}">
                <a16:creationId xmlns:a16="http://schemas.microsoft.com/office/drawing/2014/main" id="{E9564AE8-D686-8645-AEDB-409C0A5FD7FA}"/>
              </a:ext>
            </a:extLst>
          </p:cNvPr>
          <p:cNvSpPr/>
          <p:nvPr/>
        </p:nvSpPr>
        <p:spPr>
          <a:xfrm>
            <a:off x="3376259" y="2736191"/>
            <a:ext cx="5215662" cy="1721151"/>
          </a:xfrm>
          <a:prstGeom prst="roundRect">
            <a:avLst>
              <a:gd name="adj" fmla="val 50000"/>
            </a:avLst>
          </a:prstGeom>
          <a:noFill/>
          <a:ln w="25400"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Mute"/>
              <a:ea typeface="+mn-ea"/>
              <a:cs typeface="+mn-cs"/>
            </a:endParaRPr>
          </a:p>
        </p:txBody>
      </p:sp>
      <p:sp>
        <p:nvSpPr>
          <p:cNvPr id="30" name="Rectangle 29">
            <a:extLst>
              <a:ext uri="{FF2B5EF4-FFF2-40B4-BE49-F238E27FC236}">
                <a16:creationId xmlns:a16="http://schemas.microsoft.com/office/drawing/2014/main" id="{358D7334-8E69-DA41-AFAE-2E8F694B3C5F}"/>
              </a:ext>
            </a:extLst>
          </p:cNvPr>
          <p:cNvSpPr>
            <a:spLocks/>
          </p:cNvSpPr>
          <p:nvPr/>
        </p:nvSpPr>
        <p:spPr>
          <a:xfrm>
            <a:off x="5288397" y="1882734"/>
            <a:ext cx="1514760" cy="996749"/>
          </a:xfrm>
          <a:prstGeom prst="rect">
            <a:avLst/>
          </a:prstGeom>
          <a:noFill/>
          <a:ln w="19050">
            <a:noFill/>
          </a:ln>
        </p:spPr>
        <p:style>
          <a:lnRef idx="0">
            <a:scrgbClr r="0" g="0" b="0"/>
          </a:lnRef>
          <a:fillRef idx="3">
            <a:scrgbClr r="0" g="0" b="0"/>
          </a:fillRef>
          <a:effectRef idx="0">
            <a:schemeClr val="dk2">
              <a:alpha val="50000"/>
              <a:hueOff val="0"/>
              <a:satOff val="0"/>
              <a:lumOff val="0"/>
              <a:alphaOff val="0"/>
            </a:schemeClr>
          </a:effectRef>
          <a:fontRef idx="minor">
            <a:schemeClr val="tx1"/>
          </a:fontRef>
        </p:style>
        <p:txBody>
          <a:bodyPr spcFirstLastPara="0" vert="horz" wrap="none" lIns="0" tIns="0" rIns="0" bIns="0" numCol="1" spcCol="1270" anchor="t" anchorCtr="0">
            <a:noAutofit/>
          </a:bodyPr>
          <a:lstStyle/>
          <a:p>
            <a:pPr marL="0" marR="0" lvl="0" indent="0" algn="ctr" defTabSz="533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ute"/>
                <a:ea typeface="+mn-ea"/>
                <a:cs typeface="+mn-cs"/>
              </a:rPr>
              <a:t>Formal versus</a:t>
            </a:r>
            <a:br>
              <a:rPr kumimoji="0" lang="en-US" sz="1400" b="0" i="0" u="none" strike="noStrike" kern="1200" cap="none" spc="0" normalizeH="0" baseline="0" noProof="0" dirty="0">
                <a:ln>
                  <a:noFill/>
                </a:ln>
                <a:solidFill>
                  <a:srgbClr val="FFFFFF"/>
                </a:solidFill>
                <a:effectLst/>
                <a:uLnTx/>
                <a:uFillTx/>
                <a:latin typeface="Mute"/>
                <a:ea typeface="+mn-ea"/>
                <a:cs typeface="+mn-cs"/>
              </a:rPr>
            </a:br>
            <a:r>
              <a:rPr kumimoji="0" lang="en-US" sz="1400" b="0" i="0" u="none" strike="noStrike" kern="1200" cap="none" spc="0" normalizeH="0" baseline="0" noProof="0" dirty="0">
                <a:ln>
                  <a:noFill/>
                </a:ln>
                <a:solidFill>
                  <a:srgbClr val="FFFFFF"/>
                </a:solidFill>
                <a:effectLst/>
                <a:uLnTx/>
                <a:uFillTx/>
                <a:latin typeface="Mute"/>
                <a:ea typeface="+mn-ea"/>
                <a:cs typeface="+mn-cs"/>
              </a:rPr>
              <a:t>informal</a:t>
            </a:r>
          </a:p>
        </p:txBody>
      </p:sp>
      <p:sp>
        <p:nvSpPr>
          <p:cNvPr id="31" name="Rectangle 30">
            <a:extLst>
              <a:ext uri="{FF2B5EF4-FFF2-40B4-BE49-F238E27FC236}">
                <a16:creationId xmlns:a16="http://schemas.microsoft.com/office/drawing/2014/main" id="{7E021E66-1091-C047-83E3-CF9396C0144F}"/>
              </a:ext>
            </a:extLst>
          </p:cNvPr>
          <p:cNvSpPr>
            <a:spLocks/>
          </p:cNvSpPr>
          <p:nvPr/>
        </p:nvSpPr>
        <p:spPr>
          <a:xfrm>
            <a:off x="7237838" y="1882734"/>
            <a:ext cx="1004217" cy="996749"/>
          </a:xfrm>
          <a:prstGeom prst="rect">
            <a:avLst/>
          </a:prstGeom>
          <a:noFill/>
          <a:ln w="19050">
            <a:noFill/>
          </a:ln>
        </p:spPr>
        <p:style>
          <a:lnRef idx="0">
            <a:scrgbClr r="0" g="0" b="0"/>
          </a:lnRef>
          <a:fillRef idx="3">
            <a:scrgbClr r="0" g="0" b="0"/>
          </a:fillRef>
          <a:effectRef idx="0">
            <a:schemeClr val="dk2">
              <a:alpha val="50000"/>
              <a:hueOff val="0"/>
              <a:satOff val="0"/>
              <a:lumOff val="0"/>
              <a:alphaOff val="0"/>
            </a:schemeClr>
          </a:effectRef>
          <a:fontRef idx="minor">
            <a:schemeClr val="tx1"/>
          </a:fontRef>
        </p:style>
        <p:txBody>
          <a:bodyPr spcFirstLastPara="0" vert="horz" wrap="none" lIns="0" tIns="0" rIns="0" bIns="0" numCol="1" spcCol="1270" anchor="t" anchorCtr="0">
            <a:noAutofit/>
          </a:bodyPr>
          <a:lstStyle/>
          <a:p>
            <a:pPr marL="0" marR="0" lvl="0" indent="0" algn="ctr" defTabSz="533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ute"/>
                <a:ea typeface="+mn-ea"/>
                <a:cs typeface="+mn-cs"/>
              </a:rPr>
              <a:t>Eligibility, scope </a:t>
            </a:r>
            <a:br>
              <a:rPr kumimoji="0" lang="en-US" sz="1400" b="0" i="0" u="none" strike="noStrike" kern="1200" cap="none" spc="0" normalizeH="0" baseline="0" noProof="0" dirty="0">
                <a:ln>
                  <a:noFill/>
                </a:ln>
                <a:solidFill>
                  <a:srgbClr val="FFFFFF"/>
                </a:solidFill>
                <a:effectLst/>
                <a:uLnTx/>
                <a:uFillTx/>
                <a:latin typeface="Mute"/>
                <a:ea typeface="+mn-ea"/>
                <a:cs typeface="+mn-cs"/>
              </a:rPr>
            </a:br>
            <a:r>
              <a:rPr kumimoji="0" lang="en-US" sz="1400" b="0" i="0" u="none" strike="noStrike" kern="1200" cap="none" spc="0" normalizeH="0" baseline="0" noProof="0" dirty="0">
                <a:ln>
                  <a:noFill/>
                </a:ln>
                <a:solidFill>
                  <a:srgbClr val="FFFFFF"/>
                </a:solidFill>
                <a:effectLst/>
                <a:uLnTx/>
                <a:uFillTx/>
                <a:latin typeface="Mute"/>
                <a:ea typeface="+mn-ea"/>
                <a:cs typeface="+mn-cs"/>
              </a:rPr>
              <a:t>and duration</a:t>
            </a:r>
          </a:p>
        </p:txBody>
      </p:sp>
      <p:sp>
        <p:nvSpPr>
          <p:cNvPr id="32" name="Rectangle 31">
            <a:extLst>
              <a:ext uri="{FF2B5EF4-FFF2-40B4-BE49-F238E27FC236}">
                <a16:creationId xmlns:a16="http://schemas.microsoft.com/office/drawing/2014/main" id="{DC258255-F552-CF48-A1AC-4B4A0E8A13A4}"/>
              </a:ext>
            </a:extLst>
          </p:cNvPr>
          <p:cNvSpPr>
            <a:spLocks/>
          </p:cNvSpPr>
          <p:nvPr/>
        </p:nvSpPr>
        <p:spPr>
          <a:xfrm>
            <a:off x="8903645" y="2786224"/>
            <a:ext cx="1189818" cy="709822"/>
          </a:xfrm>
          <a:prstGeom prst="rect">
            <a:avLst/>
          </a:prstGeom>
          <a:noFill/>
          <a:ln w="19050">
            <a:noFill/>
          </a:ln>
        </p:spPr>
        <p:style>
          <a:lnRef idx="0">
            <a:scrgbClr r="0" g="0" b="0"/>
          </a:lnRef>
          <a:fillRef idx="3">
            <a:scrgbClr r="0" g="0" b="0"/>
          </a:fillRef>
          <a:effectRef idx="0">
            <a:schemeClr val="dk2">
              <a:alpha val="50000"/>
              <a:hueOff val="0"/>
              <a:satOff val="0"/>
              <a:lumOff val="0"/>
              <a:alphaOff val="0"/>
            </a:schemeClr>
          </a:effectRef>
          <a:fontRef idx="minor">
            <a:schemeClr val="tx1"/>
          </a:fontRef>
        </p:style>
        <p:txBody>
          <a:bodyPr spcFirstLastPara="0" vert="horz" wrap="none" lIns="0" tIns="0" rIns="0" bIns="0" numCol="1" spcCol="1270" anchor="t" anchorCtr="0">
            <a:noAutofit/>
          </a:bodyPr>
          <a:lstStyle/>
          <a:p>
            <a:pPr marL="0" marR="0" lvl="0" indent="0" algn="l" defTabSz="533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ute"/>
                <a:ea typeface="+mn-ea"/>
                <a:cs typeface="+mn-cs"/>
              </a:rPr>
              <a:t>Performance and </a:t>
            </a:r>
            <a:br>
              <a:rPr kumimoji="0" lang="en-US" sz="1400" b="0" i="0" u="none" strike="noStrike" kern="1200" cap="none" spc="0" normalizeH="0" baseline="0" noProof="0" dirty="0">
                <a:ln>
                  <a:noFill/>
                </a:ln>
                <a:solidFill>
                  <a:srgbClr val="FFFFFF"/>
                </a:solidFill>
                <a:effectLst/>
                <a:uLnTx/>
                <a:uFillTx/>
                <a:latin typeface="Mute"/>
                <a:ea typeface="+mn-ea"/>
                <a:cs typeface="+mn-cs"/>
              </a:rPr>
            </a:br>
            <a:r>
              <a:rPr kumimoji="0" lang="en-US" sz="1400" b="0" i="0" u="none" strike="noStrike" kern="1200" cap="none" spc="0" normalizeH="0" baseline="0" noProof="0" dirty="0">
                <a:ln>
                  <a:noFill/>
                </a:ln>
                <a:solidFill>
                  <a:srgbClr val="FFFFFF"/>
                </a:solidFill>
                <a:effectLst/>
                <a:uLnTx/>
                <a:uFillTx/>
                <a:latin typeface="Mute"/>
                <a:ea typeface="+mn-ea"/>
                <a:cs typeface="+mn-cs"/>
              </a:rPr>
              <a:t>success measures, </a:t>
            </a:r>
            <a:br>
              <a:rPr kumimoji="0" lang="en-US" sz="1400" b="0" i="0" u="none" strike="noStrike" kern="1200" cap="none" spc="0" normalizeH="0" baseline="0" noProof="0" dirty="0">
                <a:ln>
                  <a:noFill/>
                </a:ln>
                <a:solidFill>
                  <a:srgbClr val="FFFFFF"/>
                </a:solidFill>
                <a:effectLst/>
                <a:uLnTx/>
                <a:uFillTx/>
                <a:latin typeface="Mute"/>
                <a:ea typeface="+mn-ea"/>
                <a:cs typeface="+mn-cs"/>
              </a:rPr>
            </a:br>
            <a:r>
              <a:rPr kumimoji="0" lang="en-US" sz="1400" b="0" i="0" u="none" strike="noStrike" kern="1200" cap="none" spc="0" normalizeH="0" baseline="0" noProof="0" dirty="0">
                <a:ln>
                  <a:noFill/>
                </a:ln>
                <a:solidFill>
                  <a:srgbClr val="FFFFFF"/>
                </a:solidFill>
                <a:effectLst/>
                <a:uLnTx/>
                <a:uFillTx/>
                <a:latin typeface="Mute"/>
                <a:ea typeface="+mn-ea"/>
                <a:cs typeface="+mn-cs"/>
              </a:rPr>
              <a:t>including cost outcomes </a:t>
            </a:r>
          </a:p>
        </p:txBody>
      </p:sp>
      <p:sp>
        <p:nvSpPr>
          <p:cNvPr id="33" name="Rectangle 32">
            <a:extLst>
              <a:ext uri="{FF2B5EF4-FFF2-40B4-BE49-F238E27FC236}">
                <a16:creationId xmlns:a16="http://schemas.microsoft.com/office/drawing/2014/main" id="{6669849E-F587-AD48-9264-C57540807C19}"/>
              </a:ext>
            </a:extLst>
          </p:cNvPr>
          <p:cNvSpPr>
            <a:spLocks/>
          </p:cNvSpPr>
          <p:nvPr/>
        </p:nvSpPr>
        <p:spPr>
          <a:xfrm>
            <a:off x="8903645" y="3962885"/>
            <a:ext cx="1514760" cy="381797"/>
          </a:xfrm>
          <a:prstGeom prst="rect">
            <a:avLst/>
          </a:prstGeom>
          <a:noFill/>
          <a:ln w="19050">
            <a:noFill/>
          </a:ln>
        </p:spPr>
        <p:style>
          <a:lnRef idx="0">
            <a:scrgbClr r="0" g="0" b="0"/>
          </a:lnRef>
          <a:fillRef idx="3">
            <a:scrgbClr r="0" g="0" b="0"/>
          </a:fillRef>
          <a:effectRef idx="0">
            <a:schemeClr val="dk2">
              <a:alpha val="50000"/>
              <a:hueOff val="0"/>
              <a:satOff val="0"/>
              <a:lumOff val="0"/>
              <a:alphaOff val="0"/>
            </a:schemeClr>
          </a:effectRef>
          <a:fontRef idx="minor">
            <a:schemeClr val="tx1"/>
          </a:fontRef>
        </p:style>
        <p:txBody>
          <a:bodyPr spcFirstLastPara="0" vert="horz" wrap="none" lIns="0" tIns="0" rIns="0" bIns="0" numCol="1" spcCol="1270" anchor="t" anchorCtr="0">
            <a:noAutofit/>
          </a:bodyPr>
          <a:lstStyle/>
          <a:p>
            <a:pPr marL="0" marR="0" lvl="0" indent="0" algn="l" defTabSz="533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ute"/>
                <a:ea typeface="+mn-ea"/>
                <a:cs typeface="+mn-cs"/>
              </a:rPr>
              <a:t>Impact on employment </a:t>
            </a:r>
            <a:br>
              <a:rPr kumimoji="0" lang="en-US" sz="1400" b="0" i="0" u="none" strike="noStrike" kern="1200" cap="none" spc="0" normalizeH="0" baseline="0" noProof="0" dirty="0">
                <a:ln>
                  <a:noFill/>
                </a:ln>
                <a:solidFill>
                  <a:srgbClr val="FFFFFF"/>
                </a:solidFill>
                <a:effectLst/>
                <a:uLnTx/>
                <a:uFillTx/>
                <a:latin typeface="Mute"/>
                <a:ea typeface="+mn-ea"/>
                <a:cs typeface="+mn-cs"/>
              </a:rPr>
            </a:br>
            <a:r>
              <a:rPr kumimoji="0" lang="en-US" sz="1400" b="0" i="0" u="none" strike="noStrike" kern="1200" cap="none" spc="0" normalizeH="0" baseline="0" noProof="0" dirty="0">
                <a:ln>
                  <a:noFill/>
                </a:ln>
                <a:solidFill>
                  <a:srgbClr val="FFFFFF"/>
                </a:solidFill>
                <a:effectLst/>
                <a:uLnTx/>
                <a:uFillTx/>
                <a:latin typeface="Mute"/>
                <a:ea typeface="+mn-ea"/>
                <a:cs typeface="+mn-cs"/>
              </a:rPr>
              <a:t>contract and job content</a:t>
            </a:r>
          </a:p>
        </p:txBody>
      </p:sp>
      <p:sp>
        <p:nvSpPr>
          <p:cNvPr id="34" name="Rectangle 33">
            <a:extLst>
              <a:ext uri="{FF2B5EF4-FFF2-40B4-BE49-F238E27FC236}">
                <a16:creationId xmlns:a16="http://schemas.microsoft.com/office/drawing/2014/main" id="{775DF307-ACA0-7545-A57F-40DF87BD4605}"/>
              </a:ext>
            </a:extLst>
          </p:cNvPr>
          <p:cNvSpPr>
            <a:spLocks/>
          </p:cNvSpPr>
          <p:nvPr/>
        </p:nvSpPr>
        <p:spPr>
          <a:xfrm>
            <a:off x="7100079" y="4836413"/>
            <a:ext cx="1239349" cy="895086"/>
          </a:xfrm>
          <a:prstGeom prst="rect">
            <a:avLst/>
          </a:prstGeom>
          <a:noFill/>
          <a:ln w="19050">
            <a:noFill/>
          </a:ln>
        </p:spPr>
        <p:style>
          <a:lnRef idx="0">
            <a:scrgbClr r="0" g="0" b="0"/>
          </a:lnRef>
          <a:fillRef idx="3">
            <a:scrgbClr r="0" g="0" b="0"/>
          </a:fillRef>
          <a:effectRef idx="0">
            <a:schemeClr val="dk2">
              <a:alpha val="50000"/>
              <a:hueOff val="0"/>
              <a:satOff val="0"/>
              <a:lumOff val="0"/>
              <a:alphaOff val="0"/>
            </a:schemeClr>
          </a:effectRef>
          <a:fontRef idx="minor">
            <a:schemeClr val="tx1"/>
          </a:fontRef>
        </p:style>
        <p:txBody>
          <a:bodyPr spcFirstLastPara="0" vert="horz" wrap="none" lIns="0" tIns="0" rIns="0" bIns="0" numCol="1" spcCol="1270" anchor="t" anchorCtr="0">
            <a:noAutofit/>
          </a:bodyPr>
          <a:lstStyle/>
          <a:p>
            <a:pPr marL="0" marR="0" lvl="0" indent="0" algn="ctr" defTabSz="533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ute"/>
                <a:ea typeface="+mn-ea"/>
                <a:cs typeface="+mn-cs"/>
              </a:rPr>
              <a:t>Reward, pensions </a:t>
            </a:r>
            <a:br>
              <a:rPr kumimoji="0" lang="en-US" sz="1400" b="0" i="0" u="none" strike="noStrike" kern="1200" cap="none" spc="0" normalizeH="0" baseline="0" noProof="0" dirty="0">
                <a:ln>
                  <a:noFill/>
                </a:ln>
                <a:solidFill>
                  <a:srgbClr val="FFFFFF"/>
                </a:solidFill>
                <a:effectLst/>
                <a:uLnTx/>
                <a:uFillTx/>
                <a:latin typeface="Mute"/>
                <a:ea typeface="+mn-ea"/>
                <a:cs typeface="+mn-cs"/>
              </a:rPr>
            </a:br>
            <a:r>
              <a:rPr kumimoji="0" lang="en-US" sz="1400" b="0" i="0" u="none" strike="noStrike" kern="1200" cap="none" spc="0" normalizeH="0" baseline="0" noProof="0" dirty="0">
                <a:ln>
                  <a:noFill/>
                </a:ln>
                <a:solidFill>
                  <a:srgbClr val="FFFFFF"/>
                </a:solidFill>
                <a:effectLst/>
                <a:uLnTx/>
                <a:uFillTx/>
                <a:latin typeface="Mute"/>
                <a:ea typeface="+mn-ea"/>
                <a:cs typeface="+mn-cs"/>
              </a:rPr>
              <a:t>and benefits</a:t>
            </a:r>
            <a:br>
              <a:rPr kumimoji="0" lang="en-US" sz="1400" b="0" i="0" u="none" strike="noStrike" kern="1200" cap="none" spc="0" normalizeH="0" baseline="0" noProof="0" dirty="0">
                <a:ln>
                  <a:noFill/>
                </a:ln>
                <a:solidFill>
                  <a:srgbClr val="FFFFFF"/>
                </a:solidFill>
                <a:effectLst/>
                <a:uLnTx/>
                <a:uFillTx/>
                <a:latin typeface="Mute"/>
                <a:ea typeface="+mn-ea"/>
                <a:cs typeface="+mn-cs"/>
              </a:rPr>
            </a:br>
            <a:r>
              <a:rPr kumimoji="0" lang="en-US" sz="1400" b="0" i="0" u="none" strike="noStrike" kern="1200" cap="none" spc="0" normalizeH="0" baseline="0" noProof="0" dirty="0">
                <a:ln>
                  <a:noFill/>
                </a:ln>
                <a:solidFill>
                  <a:srgbClr val="FFFFFF"/>
                </a:solidFill>
                <a:effectLst/>
                <a:uLnTx/>
                <a:uFillTx/>
                <a:latin typeface="Mute"/>
                <a:ea typeface="+mn-ea"/>
                <a:cs typeface="+mn-cs"/>
              </a:rPr>
              <a:t>implications</a:t>
            </a:r>
          </a:p>
        </p:txBody>
      </p:sp>
      <p:sp>
        <p:nvSpPr>
          <p:cNvPr id="35" name="Rectangle 34">
            <a:extLst>
              <a:ext uri="{FF2B5EF4-FFF2-40B4-BE49-F238E27FC236}">
                <a16:creationId xmlns:a16="http://schemas.microsoft.com/office/drawing/2014/main" id="{E0F5EDC0-F701-5247-B94F-C19EFEEE42DF}"/>
              </a:ext>
            </a:extLst>
          </p:cNvPr>
          <p:cNvSpPr>
            <a:spLocks/>
          </p:cNvSpPr>
          <p:nvPr/>
        </p:nvSpPr>
        <p:spPr>
          <a:xfrm>
            <a:off x="5271766" y="4836413"/>
            <a:ext cx="1239349" cy="895086"/>
          </a:xfrm>
          <a:prstGeom prst="rect">
            <a:avLst/>
          </a:prstGeom>
          <a:noFill/>
          <a:ln w="19050">
            <a:noFill/>
          </a:ln>
        </p:spPr>
        <p:style>
          <a:lnRef idx="0">
            <a:scrgbClr r="0" g="0" b="0"/>
          </a:lnRef>
          <a:fillRef idx="3">
            <a:scrgbClr r="0" g="0" b="0"/>
          </a:fillRef>
          <a:effectRef idx="0">
            <a:schemeClr val="dk2">
              <a:alpha val="50000"/>
              <a:hueOff val="0"/>
              <a:satOff val="0"/>
              <a:lumOff val="0"/>
              <a:alphaOff val="0"/>
            </a:schemeClr>
          </a:effectRef>
          <a:fontRef idx="minor">
            <a:schemeClr val="tx1"/>
          </a:fontRef>
        </p:style>
        <p:txBody>
          <a:bodyPr spcFirstLastPara="0" vert="horz" wrap="none" lIns="0" tIns="0" rIns="0" bIns="0" numCol="1" spcCol="1270" anchor="t" anchorCtr="0">
            <a:noAutofit/>
          </a:bodyPr>
          <a:lstStyle/>
          <a:p>
            <a:pPr marL="0" marR="0" lvl="0" indent="0" algn="ctr" defTabSz="533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ute"/>
                <a:ea typeface="+mn-ea"/>
                <a:cs typeface="+mn-cs"/>
              </a:rPr>
              <a:t>Fairness and </a:t>
            </a:r>
            <a:br>
              <a:rPr kumimoji="0" lang="en-US" sz="1400" b="0" i="0" u="none" strike="noStrike" kern="1200" cap="none" spc="0" normalizeH="0" baseline="0" noProof="0" dirty="0">
                <a:ln>
                  <a:noFill/>
                </a:ln>
                <a:solidFill>
                  <a:srgbClr val="FFFFFF"/>
                </a:solidFill>
                <a:effectLst/>
                <a:uLnTx/>
                <a:uFillTx/>
                <a:latin typeface="Mute"/>
                <a:ea typeface="+mn-ea"/>
                <a:cs typeface="+mn-cs"/>
              </a:rPr>
            </a:br>
            <a:r>
              <a:rPr kumimoji="0" lang="en-US" sz="1400" b="0" i="0" u="none" strike="noStrike" kern="1200" cap="none" spc="0" normalizeH="0" baseline="0" noProof="0" dirty="0">
                <a:ln>
                  <a:noFill/>
                </a:ln>
                <a:solidFill>
                  <a:srgbClr val="FFFFFF"/>
                </a:solidFill>
                <a:effectLst/>
                <a:uLnTx/>
                <a:uFillTx/>
                <a:latin typeface="Mute"/>
                <a:ea typeface="+mn-ea"/>
                <a:cs typeface="+mn-cs"/>
              </a:rPr>
              <a:t>equity across </a:t>
            </a:r>
            <a:br>
              <a:rPr kumimoji="0" lang="en-US" sz="1400" b="0" i="0" u="none" strike="noStrike" kern="1200" cap="none" spc="0" normalizeH="0" baseline="0" noProof="0" dirty="0">
                <a:ln>
                  <a:noFill/>
                </a:ln>
                <a:solidFill>
                  <a:srgbClr val="FFFFFF"/>
                </a:solidFill>
                <a:effectLst/>
                <a:uLnTx/>
                <a:uFillTx/>
                <a:latin typeface="Mute"/>
                <a:ea typeface="+mn-ea"/>
                <a:cs typeface="+mn-cs"/>
              </a:rPr>
            </a:br>
            <a:r>
              <a:rPr kumimoji="0" lang="en-US" sz="1400" b="0" i="0" u="none" strike="noStrike" kern="1200" cap="none" spc="0" normalizeH="0" baseline="0" noProof="0" dirty="0">
                <a:ln>
                  <a:noFill/>
                </a:ln>
                <a:solidFill>
                  <a:srgbClr val="FFFFFF"/>
                </a:solidFill>
                <a:effectLst/>
                <a:uLnTx/>
                <a:uFillTx/>
                <a:latin typeface="Mute"/>
                <a:ea typeface="+mn-ea"/>
                <a:cs typeface="+mn-cs"/>
              </a:rPr>
              <a:t>population</a:t>
            </a:r>
          </a:p>
        </p:txBody>
      </p:sp>
      <p:sp>
        <p:nvSpPr>
          <p:cNvPr id="36" name="Rectangle 35">
            <a:extLst>
              <a:ext uri="{FF2B5EF4-FFF2-40B4-BE49-F238E27FC236}">
                <a16:creationId xmlns:a16="http://schemas.microsoft.com/office/drawing/2014/main" id="{60443AC1-0E4E-7442-9550-F558B9B98C80}"/>
              </a:ext>
            </a:extLst>
          </p:cNvPr>
          <p:cNvSpPr>
            <a:spLocks/>
          </p:cNvSpPr>
          <p:nvPr/>
        </p:nvSpPr>
        <p:spPr>
          <a:xfrm>
            <a:off x="3564154" y="4836413"/>
            <a:ext cx="1239349" cy="895086"/>
          </a:xfrm>
          <a:prstGeom prst="rect">
            <a:avLst/>
          </a:prstGeom>
          <a:noFill/>
          <a:ln w="19050">
            <a:noFill/>
          </a:ln>
        </p:spPr>
        <p:style>
          <a:lnRef idx="0">
            <a:scrgbClr r="0" g="0" b="0"/>
          </a:lnRef>
          <a:fillRef idx="3">
            <a:scrgbClr r="0" g="0" b="0"/>
          </a:fillRef>
          <a:effectRef idx="0">
            <a:schemeClr val="dk2">
              <a:alpha val="50000"/>
              <a:hueOff val="0"/>
              <a:satOff val="0"/>
              <a:lumOff val="0"/>
              <a:alphaOff val="0"/>
            </a:schemeClr>
          </a:effectRef>
          <a:fontRef idx="minor">
            <a:schemeClr val="tx1"/>
          </a:fontRef>
        </p:style>
        <p:txBody>
          <a:bodyPr spcFirstLastPara="0" vert="horz" wrap="none" lIns="0" tIns="0" rIns="0" bIns="0" numCol="1" spcCol="1270" anchor="t" anchorCtr="0">
            <a:noAutofit/>
          </a:bodyPr>
          <a:lstStyle/>
          <a:p>
            <a:pPr marL="0" marR="0" lvl="0" indent="0" algn="ctr" defTabSz="533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ute"/>
                <a:ea typeface="+mn-ea"/>
                <a:cs typeface="+mn-cs"/>
              </a:rPr>
              <a:t>Workforce and </a:t>
            </a:r>
            <a:br>
              <a:rPr kumimoji="0" lang="en-US" sz="1400" b="0" i="0" u="none" strike="noStrike" kern="1200" cap="none" spc="0" normalizeH="0" baseline="0" noProof="0" dirty="0">
                <a:ln>
                  <a:noFill/>
                </a:ln>
                <a:solidFill>
                  <a:srgbClr val="FFFFFF"/>
                </a:solidFill>
                <a:effectLst/>
                <a:uLnTx/>
                <a:uFillTx/>
                <a:latin typeface="Mute"/>
                <a:ea typeface="+mn-ea"/>
                <a:cs typeface="+mn-cs"/>
              </a:rPr>
            </a:br>
            <a:r>
              <a:rPr kumimoji="0" lang="en-US" sz="1400" b="0" i="0" u="none" strike="noStrike" kern="1200" cap="none" spc="0" normalizeH="0" baseline="0" noProof="0" dirty="0">
                <a:ln>
                  <a:noFill/>
                </a:ln>
                <a:solidFill>
                  <a:srgbClr val="FFFFFF"/>
                </a:solidFill>
                <a:effectLst/>
                <a:uLnTx/>
                <a:uFillTx/>
                <a:latin typeface="Mute"/>
                <a:ea typeface="+mn-ea"/>
                <a:cs typeface="+mn-cs"/>
              </a:rPr>
              <a:t>skill needs for </a:t>
            </a:r>
            <a:br>
              <a:rPr kumimoji="0" lang="en-US" sz="1400" b="0" i="0" u="none" strike="noStrike" kern="1200" cap="none" spc="0" normalizeH="0" baseline="0" noProof="0" dirty="0">
                <a:ln>
                  <a:noFill/>
                </a:ln>
                <a:solidFill>
                  <a:srgbClr val="FFFFFF"/>
                </a:solidFill>
                <a:effectLst/>
                <a:uLnTx/>
                <a:uFillTx/>
                <a:latin typeface="Mute"/>
                <a:ea typeface="+mn-ea"/>
                <a:cs typeface="+mn-cs"/>
              </a:rPr>
            </a:br>
            <a:r>
              <a:rPr kumimoji="0" lang="en-US" sz="1400" b="0" i="0" u="none" strike="noStrike" kern="1200" cap="none" spc="0" normalizeH="0" baseline="0" noProof="0" dirty="0">
                <a:ln>
                  <a:noFill/>
                </a:ln>
                <a:solidFill>
                  <a:srgbClr val="FFFFFF"/>
                </a:solidFill>
                <a:effectLst/>
                <a:uLnTx/>
                <a:uFillTx/>
                <a:latin typeface="Mute"/>
                <a:ea typeface="+mn-ea"/>
                <a:cs typeface="+mn-cs"/>
              </a:rPr>
              <a:t>the future</a:t>
            </a:r>
          </a:p>
        </p:txBody>
      </p:sp>
      <p:sp>
        <p:nvSpPr>
          <p:cNvPr id="37" name="Rectangle 36">
            <a:extLst>
              <a:ext uri="{FF2B5EF4-FFF2-40B4-BE49-F238E27FC236}">
                <a16:creationId xmlns:a16="http://schemas.microsoft.com/office/drawing/2014/main" id="{641388BC-3118-1344-8C51-35497D793A7C}"/>
              </a:ext>
            </a:extLst>
          </p:cNvPr>
          <p:cNvSpPr>
            <a:spLocks/>
          </p:cNvSpPr>
          <p:nvPr/>
        </p:nvSpPr>
        <p:spPr>
          <a:xfrm>
            <a:off x="1817902" y="3962885"/>
            <a:ext cx="1239349" cy="895086"/>
          </a:xfrm>
          <a:prstGeom prst="rect">
            <a:avLst/>
          </a:prstGeom>
          <a:noFill/>
          <a:ln w="19050">
            <a:noFill/>
          </a:ln>
        </p:spPr>
        <p:style>
          <a:lnRef idx="0">
            <a:scrgbClr r="0" g="0" b="0"/>
          </a:lnRef>
          <a:fillRef idx="3">
            <a:scrgbClr r="0" g="0" b="0"/>
          </a:fillRef>
          <a:effectRef idx="0">
            <a:schemeClr val="dk2">
              <a:alpha val="50000"/>
              <a:hueOff val="0"/>
              <a:satOff val="0"/>
              <a:lumOff val="0"/>
              <a:alphaOff val="0"/>
            </a:schemeClr>
          </a:effectRef>
          <a:fontRef idx="minor">
            <a:schemeClr val="tx1"/>
          </a:fontRef>
        </p:style>
        <p:txBody>
          <a:bodyPr spcFirstLastPara="0" vert="horz" wrap="none" lIns="0" tIns="0" rIns="0" bIns="0" numCol="1" spcCol="1270" anchor="t" anchorCtr="0">
            <a:noAutofit/>
          </a:bodyPr>
          <a:lstStyle/>
          <a:p>
            <a:pPr marL="0" marR="0" lvl="0" indent="0" algn="r" defTabSz="533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ute"/>
                <a:ea typeface="+mn-ea"/>
                <a:cs typeface="+mn-cs"/>
              </a:rPr>
              <a:t>Employer value </a:t>
            </a:r>
            <a:br>
              <a:rPr kumimoji="0" lang="en-US" sz="1400" b="0" i="0" u="none" strike="noStrike" kern="1200" cap="none" spc="0" normalizeH="0" baseline="0" noProof="0" dirty="0">
                <a:ln>
                  <a:noFill/>
                </a:ln>
                <a:solidFill>
                  <a:srgbClr val="FFFFFF"/>
                </a:solidFill>
                <a:effectLst/>
                <a:uLnTx/>
                <a:uFillTx/>
                <a:latin typeface="Mute"/>
                <a:ea typeface="+mn-ea"/>
                <a:cs typeface="+mn-cs"/>
              </a:rPr>
            </a:br>
            <a:r>
              <a:rPr kumimoji="0" lang="en-US" sz="1400" b="0" i="0" u="none" strike="noStrike" kern="1200" cap="none" spc="0" normalizeH="0" baseline="0" noProof="0" dirty="0">
                <a:ln>
                  <a:noFill/>
                </a:ln>
                <a:solidFill>
                  <a:srgbClr val="FFFFFF"/>
                </a:solidFill>
                <a:effectLst/>
                <a:uLnTx/>
                <a:uFillTx/>
                <a:latin typeface="Mute"/>
                <a:ea typeface="+mn-ea"/>
                <a:cs typeface="+mn-cs"/>
              </a:rPr>
              <a:t>proposition</a:t>
            </a:r>
          </a:p>
        </p:txBody>
      </p:sp>
      <p:sp>
        <p:nvSpPr>
          <p:cNvPr id="38" name="Rectangle 37">
            <a:extLst>
              <a:ext uri="{FF2B5EF4-FFF2-40B4-BE49-F238E27FC236}">
                <a16:creationId xmlns:a16="http://schemas.microsoft.com/office/drawing/2014/main" id="{ADD794FB-3364-3848-8DA3-5BCA79FD9451}"/>
              </a:ext>
            </a:extLst>
          </p:cNvPr>
          <p:cNvSpPr>
            <a:spLocks/>
          </p:cNvSpPr>
          <p:nvPr/>
        </p:nvSpPr>
        <p:spPr>
          <a:xfrm>
            <a:off x="1829594" y="2882572"/>
            <a:ext cx="1239349" cy="895086"/>
          </a:xfrm>
          <a:prstGeom prst="rect">
            <a:avLst/>
          </a:prstGeom>
          <a:noFill/>
          <a:ln w="19050">
            <a:noFill/>
          </a:ln>
        </p:spPr>
        <p:style>
          <a:lnRef idx="0">
            <a:scrgbClr r="0" g="0" b="0"/>
          </a:lnRef>
          <a:fillRef idx="3">
            <a:scrgbClr r="0" g="0" b="0"/>
          </a:fillRef>
          <a:effectRef idx="0">
            <a:schemeClr val="dk2">
              <a:alpha val="50000"/>
              <a:hueOff val="0"/>
              <a:satOff val="0"/>
              <a:lumOff val="0"/>
              <a:alphaOff val="0"/>
            </a:schemeClr>
          </a:effectRef>
          <a:fontRef idx="minor">
            <a:schemeClr val="tx1"/>
          </a:fontRef>
        </p:style>
        <p:txBody>
          <a:bodyPr spcFirstLastPara="0" vert="horz" wrap="none" lIns="0" tIns="0" rIns="0" bIns="0" numCol="1" spcCol="1270" anchor="t" anchorCtr="0">
            <a:noAutofit/>
          </a:bodyPr>
          <a:lstStyle/>
          <a:p>
            <a:pPr marL="0" marR="0" lvl="0" indent="0" algn="r" defTabSz="533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ute"/>
                <a:ea typeface="+mn-ea"/>
                <a:cs typeface="+mn-cs"/>
              </a:rPr>
              <a:t>Knowledge </a:t>
            </a:r>
            <a:br>
              <a:rPr kumimoji="0" lang="en-US" sz="1400" b="0" i="0" u="none" strike="noStrike" kern="1200" cap="none" spc="0" normalizeH="0" baseline="0" noProof="0" dirty="0">
                <a:ln>
                  <a:noFill/>
                </a:ln>
                <a:solidFill>
                  <a:srgbClr val="FFFFFF"/>
                </a:solidFill>
                <a:effectLst/>
                <a:uLnTx/>
                <a:uFillTx/>
                <a:latin typeface="Mute"/>
                <a:ea typeface="+mn-ea"/>
                <a:cs typeface="+mn-cs"/>
              </a:rPr>
            </a:br>
            <a:r>
              <a:rPr kumimoji="0" lang="en-US" sz="1400" b="0" i="0" u="none" strike="noStrike" kern="1200" cap="none" spc="0" normalizeH="0" baseline="0" noProof="0" dirty="0">
                <a:ln>
                  <a:noFill/>
                </a:ln>
                <a:solidFill>
                  <a:srgbClr val="FFFFFF"/>
                </a:solidFill>
                <a:effectLst/>
                <a:uLnTx/>
                <a:uFillTx/>
                <a:latin typeface="Mute"/>
                <a:ea typeface="+mn-ea"/>
                <a:cs typeface="+mn-cs"/>
              </a:rPr>
              <a:t>transfer process</a:t>
            </a:r>
          </a:p>
        </p:txBody>
      </p:sp>
      <p:sp>
        <p:nvSpPr>
          <p:cNvPr id="39" name="Rectangle 38">
            <a:extLst>
              <a:ext uri="{FF2B5EF4-FFF2-40B4-BE49-F238E27FC236}">
                <a16:creationId xmlns:a16="http://schemas.microsoft.com/office/drawing/2014/main" id="{C286BE58-2151-8144-99F5-2111842B72CF}"/>
              </a:ext>
            </a:extLst>
          </p:cNvPr>
          <p:cNvSpPr>
            <a:spLocks/>
          </p:cNvSpPr>
          <p:nvPr/>
        </p:nvSpPr>
        <p:spPr>
          <a:xfrm>
            <a:off x="3399067" y="1836030"/>
            <a:ext cx="1514760" cy="536083"/>
          </a:xfrm>
          <a:prstGeom prst="rect">
            <a:avLst/>
          </a:prstGeom>
          <a:noFill/>
          <a:ln w="19050">
            <a:noFill/>
          </a:ln>
        </p:spPr>
        <p:style>
          <a:lnRef idx="0">
            <a:scrgbClr r="0" g="0" b="0"/>
          </a:lnRef>
          <a:fillRef idx="3">
            <a:scrgbClr r="0" g="0" b="0"/>
          </a:fillRef>
          <a:effectRef idx="0">
            <a:schemeClr val="dk2">
              <a:alpha val="50000"/>
              <a:hueOff val="0"/>
              <a:satOff val="0"/>
              <a:lumOff val="0"/>
              <a:alphaOff val="0"/>
            </a:schemeClr>
          </a:effectRef>
          <a:fontRef idx="minor">
            <a:schemeClr val="tx1"/>
          </a:fontRef>
        </p:style>
        <p:txBody>
          <a:bodyPr spcFirstLastPara="0" vert="horz" wrap="none" lIns="0" tIns="0" rIns="0" bIns="0" numCol="1" spcCol="1270" anchor="t" anchorCtr="0">
            <a:noAutofit/>
          </a:bodyPr>
          <a:lstStyle/>
          <a:p>
            <a:pPr marL="0" marR="0" lvl="0" indent="0" algn="ctr" defTabSz="533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ute"/>
                <a:ea typeface="+mn-ea"/>
                <a:cs typeface="+mn-cs"/>
              </a:rPr>
              <a:t>Technology, </a:t>
            </a:r>
            <a:br>
              <a:rPr kumimoji="0" lang="en-US" sz="1400" b="0" i="0" u="none" strike="noStrike" kern="1200" cap="none" spc="0" normalizeH="0" baseline="0" noProof="0" dirty="0">
                <a:ln>
                  <a:noFill/>
                </a:ln>
                <a:solidFill>
                  <a:srgbClr val="FFFFFF"/>
                </a:solidFill>
                <a:effectLst/>
                <a:uLnTx/>
                <a:uFillTx/>
                <a:latin typeface="Mute"/>
                <a:ea typeface="+mn-ea"/>
                <a:cs typeface="+mn-cs"/>
              </a:rPr>
            </a:br>
            <a:r>
              <a:rPr kumimoji="0" lang="en-US" sz="1400" b="0" i="0" u="none" strike="noStrike" kern="1200" cap="none" spc="0" normalizeH="0" baseline="0" noProof="0" dirty="0">
                <a:ln>
                  <a:noFill/>
                </a:ln>
                <a:solidFill>
                  <a:srgbClr val="FFFFFF"/>
                </a:solidFill>
                <a:effectLst/>
                <a:uLnTx/>
                <a:uFillTx/>
                <a:latin typeface="Mute"/>
                <a:ea typeface="+mn-ea"/>
                <a:cs typeface="+mn-cs"/>
              </a:rPr>
              <a:t>administration </a:t>
            </a:r>
            <a:br>
              <a:rPr kumimoji="0" lang="en-US" sz="1400" b="0" i="0" u="none" strike="noStrike" kern="1200" cap="none" spc="0" normalizeH="0" baseline="0" noProof="0" dirty="0">
                <a:ln>
                  <a:noFill/>
                </a:ln>
                <a:solidFill>
                  <a:srgbClr val="FFFFFF"/>
                </a:solidFill>
                <a:effectLst/>
                <a:uLnTx/>
                <a:uFillTx/>
                <a:latin typeface="Mute"/>
                <a:ea typeface="+mn-ea"/>
                <a:cs typeface="+mn-cs"/>
              </a:rPr>
            </a:br>
            <a:r>
              <a:rPr kumimoji="0" lang="en-US" sz="1400" b="0" i="0" u="none" strike="noStrike" kern="1200" cap="none" spc="0" normalizeH="0" baseline="0" noProof="0" dirty="0">
                <a:ln>
                  <a:noFill/>
                </a:ln>
                <a:solidFill>
                  <a:srgbClr val="FFFFFF"/>
                </a:solidFill>
                <a:effectLst/>
                <a:uLnTx/>
                <a:uFillTx/>
                <a:latin typeface="Mute"/>
                <a:ea typeface="+mn-ea"/>
                <a:cs typeface="+mn-cs"/>
              </a:rPr>
              <a:t>and management</a:t>
            </a:r>
          </a:p>
        </p:txBody>
      </p:sp>
      <p:sp>
        <p:nvSpPr>
          <p:cNvPr id="40" name="Rectangle 39">
            <a:extLst>
              <a:ext uri="{FF2B5EF4-FFF2-40B4-BE49-F238E27FC236}">
                <a16:creationId xmlns:a16="http://schemas.microsoft.com/office/drawing/2014/main" id="{78B5878C-3755-0E45-810D-D0FB22FDC8DA}"/>
              </a:ext>
            </a:extLst>
          </p:cNvPr>
          <p:cNvSpPr/>
          <p:nvPr/>
        </p:nvSpPr>
        <p:spPr>
          <a:xfrm>
            <a:off x="3753093" y="3318810"/>
            <a:ext cx="4453949" cy="555914"/>
          </a:xfrm>
          <a:prstGeom prst="rect">
            <a:avLst/>
          </a:prstGeom>
          <a:noFill/>
        </p:spPr>
        <p:style>
          <a:lnRef idx="0">
            <a:schemeClr val="lt2">
              <a:hueOff val="0"/>
              <a:satOff val="0"/>
              <a:lumOff val="0"/>
              <a:alphaOff val="0"/>
            </a:schemeClr>
          </a:lnRef>
          <a:fillRef idx="3">
            <a:scrgbClr r="0" g="0" b="0"/>
          </a:fillRef>
          <a:effectRef idx="0">
            <a:schemeClr val="dk2">
              <a:alpha val="50000"/>
              <a:hueOff val="0"/>
              <a:satOff val="0"/>
              <a:lumOff val="0"/>
              <a:alphaOff val="0"/>
            </a:schemeClr>
          </a:effectRef>
          <a:fontRef idx="minor">
            <a:schemeClr val="tx1"/>
          </a:fontRef>
        </p:style>
        <p:txBody>
          <a:bodyPr spcFirstLastPara="0" vert="horz" wrap="none" lIns="0" tIns="0" rIns="0" bIns="0" numCol="1" spcCol="1270" anchor="ctr" anchorCtr="0">
            <a:noAutofit/>
          </a:bodyP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3865"/>
                </a:solidFill>
                <a:effectLst/>
                <a:uLnTx/>
                <a:uFillTx/>
                <a:latin typeface="Grifo S" panose="02050803090505060204" pitchFamily="18" charset="77"/>
                <a:ea typeface="+mn-ea"/>
                <a:cs typeface="+mn-cs"/>
              </a:rPr>
              <a:t>Flexible work in later life: </a:t>
            </a:r>
            <a:br>
              <a:rPr kumimoji="0" lang="en-US" sz="2800" b="0" i="0" u="none" strike="noStrike" kern="1200" cap="none" spc="0" normalizeH="0" baseline="0" noProof="0" dirty="0">
                <a:ln>
                  <a:noFill/>
                </a:ln>
                <a:solidFill>
                  <a:srgbClr val="FFFFFF"/>
                </a:solidFill>
                <a:effectLst/>
                <a:uLnTx/>
                <a:uFillTx/>
                <a:latin typeface="Grifo S" panose="02050803090505060204" pitchFamily="18" charset="77"/>
                <a:ea typeface="+mn-ea"/>
                <a:cs typeface="+mn-cs"/>
              </a:rPr>
            </a:br>
            <a:r>
              <a:rPr kumimoji="0" lang="en-US" sz="2800" b="0" i="0" u="none" strike="noStrike" kern="1200" cap="none" spc="0" normalizeH="0" baseline="0" noProof="0" dirty="0">
                <a:ln>
                  <a:noFill/>
                </a:ln>
                <a:solidFill>
                  <a:srgbClr val="FFFFFF"/>
                </a:solidFill>
                <a:effectLst/>
                <a:uLnTx/>
                <a:uFillTx/>
                <a:latin typeface="Grifo S" panose="02050803090505060204" pitchFamily="18" charset="77"/>
                <a:ea typeface="+mn-ea"/>
                <a:cs typeface="+mn-cs"/>
              </a:rPr>
              <a:t>Program considerations</a:t>
            </a:r>
          </a:p>
        </p:txBody>
      </p:sp>
      <p:grpSp>
        <p:nvGrpSpPr>
          <p:cNvPr id="8" name="Group 7">
            <a:extLst>
              <a:ext uri="{FF2B5EF4-FFF2-40B4-BE49-F238E27FC236}">
                <a16:creationId xmlns:a16="http://schemas.microsoft.com/office/drawing/2014/main" id="{A712E8D7-5CAC-0D4A-954E-A1035654D32E}"/>
              </a:ext>
            </a:extLst>
          </p:cNvPr>
          <p:cNvGrpSpPr/>
          <p:nvPr/>
        </p:nvGrpSpPr>
        <p:grpSpPr>
          <a:xfrm>
            <a:off x="4156447" y="2492195"/>
            <a:ext cx="3563307" cy="243996"/>
            <a:chOff x="3668794" y="2316830"/>
            <a:chExt cx="4732256" cy="324039"/>
          </a:xfrm>
        </p:grpSpPr>
        <p:cxnSp>
          <p:nvCxnSpPr>
            <p:cNvPr id="20" name="Straight Connector 19">
              <a:extLst>
                <a:ext uri="{FF2B5EF4-FFF2-40B4-BE49-F238E27FC236}">
                  <a16:creationId xmlns:a16="http://schemas.microsoft.com/office/drawing/2014/main" id="{D0F896A2-D0D5-3C4A-97F6-0FCE29B3C430}"/>
                </a:ext>
              </a:extLst>
            </p:cNvPr>
            <p:cNvCxnSpPr>
              <a:cxnSpLocks/>
            </p:cNvCxnSpPr>
            <p:nvPr/>
          </p:nvCxnSpPr>
          <p:spPr>
            <a:xfrm flipV="1">
              <a:off x="8401050" y="2316830"/>
              <a:ext cx="0" cy="324039"/>
            </a:xfrm>
            <a:prstGeom prst="line">
              <a:avLst/>
            </a:prstGeom>
            <a:ln w="15875" cap="rnd">
              <a:solidFill>
                <a:schemeClr val="bg1"/>
              </a:solidFill>
              <a:round/>
              <a:headEnd type="oval"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0B05AAC-12AC-0F4F-B62A-3030E78A2EF5}"/>
                </a:ext>
              </a:extLst>
            </p:cNvPr>
            <p:cNvCxnSpPr>
              <a:cxnSpLocks/>
            </p:cNvCxnSpPr>
            <p:nvPr/>
          </p:nvCxnSpPr>
          <p:spPr>
            <a:xfrm flipV="1">
              <a:off x="6091483" y="2316830"/>
              <a:ext cx="0" cy="324039"/>
            </a:xfrm>
            <a:prstGeom prst="line">
              <a:avLst/>
            </a:prstGeom>
            <a:ln w="15875" cap="rnd">
              <a:solidFill>
                <a:schemeClr val="bg1"/>
              </a:solidFill>
              <a:round/>
              <a:headEnd type="oval"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66C1B4D-EDD8-1F4B-A4E5-DA7C67F5C573}"/>
                </a:ext>
              </a:extLst>
            </p:cNvPr>
            <p:cNvCxnSpPr>
              <a:cxnSpLocks/>
            </p:cNvCxnSpPr>
            <p:nvPr/>
          </p:nvCxnSpPr>
          <p:spPr>
            <a:xfrm flipV="1">
              <a:off x="3668794" y="2316830"/>
              <a:ext cx="0" cy="324039"/>
            </a:xfrm>
            <a:prstGeom prst="line">
              <a:avLst/>
            </a:prstGeom>
            <a:ln w="15875" cap="rnd">
              <a:solidFill>
                <a:schemeClr val="bg1"/>
              </a:solidFill>
              <a:round/>
              <a:headEnd type="oval" w="med" len="med"/>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EC6FD70C-0302-7D48-A9A9-86940A165251}"/>
              </a:ext>
            </a:extLst>
          </p:cNvPr>
          <p:cNvGrpSpPr/>
          <p:nvPr/>
        </p:nvGrpSpPr>
        <p:grpSpPr>
          <a:xfrm rot="10800000">
            <a:off x="4176641" y="4457342"/>
            <a:ext cx="3563307" cy="243996"/>
            <a:chOff x="3668794" y="2316830"/>
            <a:chExt cx="4732256" cy="324039"/>
          </a:xfrm>
        </p:grpSpPr>
        <p:cxnSp>
          <p:nvCxnSpPr>
            <p:cNvPr id="26" name="Straight Connector 25">
              <a:extLst>
                <a:ext uri="{FF2B5EF4-FFF2-40B4-BE49-F238E27FC236}">
                  <a16:creationId xmlns:a16="http://schemas.microsoft.com/office/drawing/2014/main" id="{70F19F66-D2D4-4A4B-953B-5DC6F5330393}"/>
                </a:ext>
              </a:extLst>
            </p:cNvPr>
            <p:cNvCxnSpPr>
              <a:cxnSpLocks/>
            </p:cNvCxnSpPr>
            <p:nvPr/>
          </p:nvCxnSpPr>
          <p:spPr>
            <a:xfrm flipV="1">
              <a:off x="8401050" y="2316830"/>
              <a:ext cx="0" cy="324039"/>
            </a:xfrm>
            <a:prstGeom prst="line">
              <a:avLst/>
            </a:prstGeom>
            <a:ln w="15875" cap="rnd">
              <a:solidFill>
                <a:schemeClr val="bg1"/>
              </a:solidFill>
              <a:round/>
              <a:headEnd type="oval"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C24C452-EC62-064F-8603-856717AD8293}"/>
                </a:ext>
              </a:extLst>
            </p:cNvPr>
            <p:cNvCxnSpPr>
              <a:cxnSpLocks/>
            </p:cNvCxnSpPr>
            <p:nvPr/>
          </p:nvCxnSpPr>
          <p:spPr>
            <a:xfrm flipV="1">
              <a:off x="6091483" y="2316830"/>
              <a:ext cx="0" cy="324039"/>
            </a:xfrm>
            <a:prstGeom prst="line">
              <a:avLst/>
            </a:prstGeom>
            <a:ln w="15875" cap="rnd">
              <a:solidFill>
                <a:schemeClr val="bg1"/>
              </a:solidFill>
              <a:round/>
              <a:headEnd type="oval"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AEE78E3-2F7C-5942-8F66-19428937AB6F}"/>
                </a:ext>
              </a:extLst>
            </p:cNvPr>
            <p:cNvCxnSpPr>
              <a:cxnSpLocks/>
            </p:cNvCxnSpPr>
            <p:nvPr/>
          </p:nvCxnSpPr>
          <p:spPr>
            <a:xfrm flipV="1">
              <a:off x="3668794" y="2316830"/>
              <a:ext cx="0" cy="324039"/>
            </a:xfrm>
            <a:prstGeom prst="line">
              <a:avLst/>
            </a:prstGeom>
            <a:ln w="15875" cap="rnd">
              <a:solidFill>
                <a:schemeClr val="bg1"/>
              </a:solidFill>
              <a:round/>
              <a:headEnd type="oval" w="med" len="med"/>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502333C9-0316-0A4C-B88B-BC43681702B4}"/>
              </a:ext>
            </a:extLst>
          </p:cNvPr>
          <p:cNvGrpSpPr/>
          <p:nvPr/>
        </p:nvGrpSpPr>
        <p:grpSpPr>
          <a:xfrm>
            <a:off x="8404027" y="3064400"/>
            <a:ext cx="333199" cy="1071831"/>
            <a:chOff x="9309800" y="3076747"/>
            <a:chExt cx="442505" cy="1423447"/>
          </a:xfrm>
        </p:grpSpPr>
        <p:cxnSp>
          <p:nvCxnSpPr>
            <p:cNvPr id="4" name="Straight Connector 3">
              <a:extLst>
                <a:ext uri="{FF2B5EF4-FFF2-40B4-BE49-F238E27FC236}">
                  <a16:creationId xmlns:a16="http://schemas.microsoft.com/office/drawing/2014/main" id="{EE5E2019-3C0F-5B43-BE8D-44C72AAAB95E}"/>
                </a:ext>
              </a:extLst>
            </p:cNvPr>
            <p:cNvCxnSpPr>
              <a:cxnSpLocks/>
            </p:cNvCxnSpPr>
            <p:nvPr/>
          </p:nvCxnSpPr>
          <p:spPr>
            <a:xfrm>
              <a:off x="9309800" y="3076747"/>
              <a:ext cx="442505" cy="0"/>
            </a:xfrm>
            <a:prstGeom prst="line">
              <a:avLst/>
            </a:prstGeom>
            <a:ln w="15875" cap="rnd">
              <a:solidFill>
                <a:schemeClr val="bg1"/>
              </a:solidFill>
              <a:round/>
              <a:headEnd type="oval"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D6E1C96-05C8-CE41-BE42-1922333D8244}"/>
                </a:ext>
              </a:extLst>
            </p:cNvPr>
            <p:cNvCxnSpPr>
              <a:cxnSpLocks/>
            </p:cNvCxnSpPr>
            <p:nvPr/>
          </p:nvCxnSpPr>
          <p:spPr>
            <a:xfrm>
              <a:off x="9309800" y="4500194"/>
              <a:ext cx="442505" cy="0"/>
            </a:xfrm>
            <a:prstGeom prst="line">
              <a:avLst/>
            </a:prstGeom>
            <a:ln w="15875" cap="rnd">
              <a:solidFill>
                <a:schemeClr val="bg1"/>
              </a:solidFill>
              <a:round/>
              <a:headEnd type="oval" w="med" len="me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A4967EA1-2580-8E4F-9D1E-7D2E0A6E3CD8}"/>
              </a:ext>
            </a:extLst>
          </p:cNvPr>
          <p:cNvGrpSpPr/>
          <p:nvPr/>
        </p:nvGrpSpPr>
        <p:grpSpPr>
          <a:xfrm rot="10800000">
            <a:off x="3230955" y="3064400"/>
            <a:ext cx="333199" cy="1071831"/>
            <a:chOff x="9309800" y="3076747"/>
            <a:chExt cx="442505" cy="1423447"/>
          </a:xfrm>
        </p:grpSpPr>
        <p:cxnSp>
          <p:nvCxnSpPr>
            <p:cNvPr id="43" name="Straight Connector 42">
              <a:extLst>
                <a:ext uri="{FF2B5EF4-FFF2-40B4-BE49-F238E27FC236}">
                  <a16:creationId xmlns:a16="http://schemas.microsoft.com/office/drawing/2014/main" id="{76E68566-2C2D-CD47-AF47-16303B1EB05C}"/>
                </a:ext>
              </a:extLst>
            </p:cNvPr>
            <p:cNvCxnSpPr>
              <a:cxnSpLocks/>
            </p:cNvCxnSpPr>
            <p:nvPr/>
          </p:nvCxnSpPr>
          <p:spPr>
            <a:xfrm>
              <a:off x="9309800" y="3076747"/>
              <a:ext cx="442505" cy="0"/>
            </a:xfrm>
            <a:prstGeom prst="line">
              <a:avLst/>
            </a:prstGeom>
            <a:ln w="15875" cap="rnd">
              <a:solidFill>
                <a:schemeClr val="bg1"/>
              </a:solidFill>
              <a:round/>
              <a:headEnd type="oval"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ACEC274-10F1-3141-B209-40C77F9F5A62}"/>
                </a:ext>
              </a:extLst>
            </p:cNvPr>
            <p:cNvCxnSpPr>
              <a:cxnSpLocks/>
            </p:cNvCxnSpPr>
            <p:nvPr/>
          </p:nvCxnSpPr>
          <p:spPr>
            <a:xfrm>
              <a:off x="9309800" y="4500194"/>
              <a:ext cx="442505" cy="0"/>
            </a:xfrm>
            <a:prstGeom prst="line">
              <a:avLst/>
            </a:prstGeom>
            <a:ln w="15875" cap="rnd">
              <a:solidFill>
                <a:schemeClr val="bg1"/>
              </a:solidFill>
              <a:round/>
              <a:headEnd type="oval" w="med" len="med"/>
            </a:ln>
          </p:spPr>
          <p:style>
            <a:lnRef idx="1">
              <a:schemeClr val="accent1"/>
            </a:lnRef>
            <a:fillRef idx="0">
              <a:schemeClr val="accent1"/>
            </a:fillRef>
            <a:effectRef idx="0">
              <a:schemeClr val="accent1"/>
            </a:effectRef>
            <a:fontRef idx="minor">
              <a:schemeClr val="tx1"/>
            </a:fontRef>
          </p:style>
        </p:cxnSp>
      </p:grpSp>
      <p:pic>
        <p:nvPicPr>
          <p:cNvPr id="45" name="Picture 44" descr="A close up of a logo&#10;&#10;Description automatically generated">
            <a:extLst>
              <a:ext uri="{FF2B5EF4-FFF2-40B4-BE49-F238E27FC236}">
                <a16:creationId xmlns:a16="http://schemas.microsoft.com/office/drawing/2014/main" id="{E6823CEA-98C7-954E-8DF9-BAAD2AF45E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0" y="6323287"/>
            <a:ext cx="873646" cy="11769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9929" y="6049624"/>
            <a:ext cx="1076952" cy="665018"/>
          </a:xfrm>
          <a:prstGeom prst="rect">
            <a:avLst/>
          </a:prstGeom>
        </p:spPr>
      </p:pic>
    </p:spTree>
    <p:extLst>
      <p:ext uri="{BB962C8B-B14F-4D97-AF65-F5344CB8AC3E}">
        <p14:creationId xmlns:p14="http://schemas.microsoft.com/office/powerpoint/2010/main" val="4273635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58846" y="2180069"/>
            <a:ext cx="8905432" cy="2286000"/>
          </a:xfrm>
          <a:prstGeom prst="rect">
            <a:avLst/>
          </a:prstGeom>
        </p:spPr>
        <p:txBody>
          <a:bodyPr anchor="ctr">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nSpc>
                <a:spcPct val="100000"/>
              </a:lnSpc>
            </a:pPr>
            <a:r>
              <a:rPr lang="en-US" sz="5400" dirty="0">
                <a:solidFill>
                  <a:schemeClr val="bg1"/>
                </a:solidFill>
                <a:latin typeface="MMC Display" panose="020B0603020203020204" pitchFamily="34" charset="0"/>
                <a:cs typeface="MMC Display" panose="020B0603020203020204" pitchFamily="34" charset="0"/>
              </a:rPr>
              <a:t>The Evolution of Skills Frameworks</a:t>
            </a:r>
          </a:p>
        </p:txBody>
      </p:sp>
    </p:spTree>
    <p:custDataLst>
      <p:tags r:id="rId1"/>
    </p:custDataLst>
    <p:extLst>
      <p:ext uri="{BB962C8B-B14F-4D97-AF65-F5344CB8AC3E}">
        <p14:creationId xmlns:p14="http://schemas.microsoft.com/office/powerpoint/2010/main" val="1348437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71500"/>
            <a:ext cx="10113264" cy="457200"/>
          </a:xfrm>
        </p:spPr>
        <p:txBody>
          <a:bodyPr/>
          <a:lstStyle/>
          <a:p>
            <a:r>
              <a:rPr lang="en-US" dirty="0"/>
              <a:t>Evolution of skills = not a one trick pony</a:t>
            </a:r>
            <a:endParaRPr lang="en-GB" dirty="0"/>
          </a:p>
        </p:txBody>
      </p:sp>
      <p:sp>
        <p:nvSpPr>
          <p:cNvPr id="8" name="Freeform 6"/>
          <p:cNvSpPr>
            <a:spLocks noEditPoints="1"/>
          </p:cNvSpPr>
          <p:nvPr/>
        </p:nvSpPr>
        <p:spPr bwMode="auto">
          <a:xfrm>
            <a:off x="1033463" y="1608138"/>
            <a:ext cx="2068513" cy="2513013"/>
          </a:xfrm>
          <a:custGeom>
            <a:avLst/>
            <a:gdLst>
              <a:gd name="T0" fmla="*/ 10 w 693"/>
              <a:gd name="T1" fmla="*/ 322 h 842"/>
              <a:gd name="T2" fmla="*/ 31 w 693"/>
              <a:gd name="T3" fmla="*/ 321 h 842"/>
              <a:gd name="T4" fmla="*/ 241 w 693"/>
              <a:gd name="T5" fmla="*/ 247 h 842"/>
              <a:gd name="T6" fmla="*/ 379 w 693"/>
              <a:gd name="T7" fmla="*/ 373 h 842"/>
              <a:gd name="T8" fmla="*/ 128 w 693"/>
              <a:gd name="T9" fmla="*/ 531 h 842"/>
              <a:gd name="T10" fmla="*/ 110 w 693"/>
              <a:gd name="T11" fmla="*/ 551 h 842"/>
              <a:gd name="T12" fmla="*/ 121 w 693"/>
              <a:gd name="T13" fmla="*/ 823 h 842"/>
              <a:gd name="T14" fmla="*/ 141 w 693"/>
              <a:gd name="T15" fmla="*/ 842 h 842"/>
              <a:gd name="T16" fmla="*/ 367 w 693"/>
              <a:gd name="T17" fmla="*/ 842 h 842"/>
              <a:gd name="T18" fmla="*/ 387 w 693"/>
              <a:gd name="T19" fmla="*/ 824 h 842"/>
              <a:gd name="T20" fmla="*/ 397 w 693"/>
              <a:gd name="T21" fmla="*/ 699 h 842"/>
              <a:gd name="T22" fmla="*/ 592 w 693"/>
              <a:gd name="T23" fmla="*/ 591 h 842"/>
              <a:gd name="T24" fmla="*/ 693 w 693"/>
              <a:gd name="T25" fmla="*/ 349 h 842"/>
              <a:gd name="T26" fmla="*/ 580 w 693"/>
              <a:gd name="T27" fmla="*/ 92 h 842"/>
              <a:gd name="T28" fmla="*/ 295 w 693"/>
              <a:gd name="T29" fmla="*/ 0 h 842"/>
              <a:gd name="T30" fmla="*/ 11 w 693"/>
              <a:gd name="T31" fmla="*/ 62 h 842"/>
              <a:gd name="T32" fmla="*/ 0 w 693"/>
              <a:gd name="T33" fmla="*/ 79 h 842"/>
              <a:gd name="T34" fmla="*/ 0 w 693"/>
              <a:gd name="T35" fmla="*/ 304 h 842"/>
              <a:gd name="T36" fmla="*/ 10 w 693"/>
              <a:gd name="T37" fmla="*/ 322 h 842"/>
              <a:gd name="T38" fmla="*/ 40 w 693"/>
              <a:gd name="T39" fmla="*/ 92 h 842"/>
              <a:gd name="T40" fmla="*/ 295 w 693"/>
              <a:gd name="T41" fmla="*/ 40 h 842"/>
              <a:gd name="T42" fmla="*/ 653 w 693"/>
              <a:gd name="T43" fmla="*/ 349 h 842"/>
              <a:gd name="T44" fmla="*/ 373 w 693"/>
              <a:gd name="T45" fmla="*/ 664 h 842"/>
              <a:gd name="T46" fmla="*/ 358 w 693"/>
              <a:gd name="T47" fmla="*/ 682 h 842"/>
              <a:gd name="T48" fmla="*/ 349 w 693"/>
              <a:gd name="T49" fmla="*/ 802 h 842"/>
              <a:gd name="T50" fmla="*/ 160 w 693"/>
              <a:gd name="T51" fmla="*/ 802 h 842"/>
              <a:gd name="T52" fmla="*/ 150 w 693"/>
              <a:gd name="T53" fmla="*/ 569 h 842"/>
              <a:gd name="T54" fmla="*/ 419 w 693"/>
              <a:gd name="T55" fmla="*/ 373 h 842"/>
              <a:gd name="T56" fmla="*/ 241 w 693"/>
              <a:gd name="T57" fmla="*/ 207 h 842"/>
              <a:gd name="T58" fmla="*/ 40 w 693"/>
              <a:gd name="T59" fmla="*/ 268 h 842"/>
              <a:gd name="T60" fmla="*/ 40 w 693"/>
              <a:gd name="T61" fmla="*/ 9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93" h="842">
                <a:moveTo>
                  <a:pt x="10" y="322"/>
                </a:moveTo>
                <a:cubicBezTo>
                  <a:pt x="17" y="325"/>
                  <a:pt x="25" y="325"/>
                  <a:pt x="31" y="321"/>
                </a:cubicBezTo>
                <a:cubicBezTo>
                  <a:pt x="100" y="276"/>
                  <a:pt x="162" y="247"/>
                  <a:pt x="241" y="247"/>
                </a:cubicBezTo>
                <a:cubicBezTo>
                  <a:pt x="329" y="247"/>
                  <a:pt x="379" y="293"/>
                  <a:pt x="379" y="373"/>
                </a:cubicBezTo>
                <a:cubicBezTo>
                  <a:pt x="379" y="466"/>
                  <a:pt x="297" y="518"/>
                  <a:pt x="128" y="531"/>
                </a:cubicBezTo>
                <a:cubicBezTo>
                  <a:pt x="117" y="531"/>
                  <a:pt x="109" y="541"/>
                  <a:pt x="110" y="551"/>
                </a:cubicBezTo>
                <a:cubicBezTo>
                  <a:pt x="121" y="823"/>
                  <a:pt x="121" y="823"/>
                  <a:pt x="121" y="823"/>
                </a:cubicBezTo>
                <a:cubicBezTo>
                  <a:pt x="121" y="834"/>
                  <a:pt x="130" y="842"/>
                  <a:pt x="141" y="842"/>
                </a:cubicBezTo>
                <a:cubicBezTo>
                  <a:pt x="367" y="842"/>
                  <a:pt x="367" y="842"/>
                  <a:pt x="367" y="842"/>
                </a:cubicBezTo>
                <a:cubicBezTo>
                  <a:pt x="378" y="842"/>
                  <a:pt x="386" y="834"/>
                  <a:pt x="387" y="824"/>
                </a:cubicBezTo>
                <a:cubicBezTo>
                  <a:pt x="397" y="699"/>
                  <a:pt x="397" y="699"/>
                  <a:pt x="397" y="699"/>
                </a:cubicBezTo>
                <a:cubicBezTo>
                  <a:pt x="454" y="682"/>
                  <a:pt x="530" y="650"/>
                  <a:pt x="592" y="591"/>
                </a:cubicBezTo>
                <a:cubicBezTo>
                  <a:pt x="659" y="526"/>
                  <a:pt x="693" y="445"/>
                  <a:pt x="693" y="349"/>
                </a:cubicBezTo>
                <a:cubicBezTo>
                  <a:pt x="693" y="244"/>
                  <a:pt x="654" y="155"/>
                  <a:pt x="580" y="92"/>
                </a:cubicBezTo>
                <a:cubicBezTo>
                  <a:pt x="509" y="32"/>
                  <a:pt x="410" y="0"/>
                  <a:pt x="295" y="0"/>
                </a:cubicBezTo>
                <a:cubicBezTo>
                  <a:pt x="185" y="0"/>
                  <a:pt x="92" y="20"/>
                  <a:pt x="11" y="62"/>
                </a:cubicBezTo>
                <a:cubicBezTo>
                  <a:pt x="4" y="65"/>
                  <a:pt x="0" y="72"/>
                  <a:pt x="0" y="79"/>
                </a:cubicBezTo>
                <a:cubicBezTo>
                  <a:pt x="0" y="304"/>
                  <a:pt x="0" y="304"/>
                  <a:pt x="0" y="304"/>
                </a:cubicBezTo>
                <a:cubicBezTo>
                  <a:pt x="0" y="311"/>
                  <a:pt x="4" y="318"/>
                  <a:pt x="10" y="322"/>
                </a:cubicBezTo>
                <a:close/>
                <a:moveTo>
                  <a:pt x="40" y="92"/>
                </a:moveTo>
                <a:cubicBezTo>
                  <a:pt x="113" y="57"/>
                  <a:pt x="196" y="40"/>
                  <a:pt x="295" y="40"/>
                </a:cubicBezTo>
                <a:cubicBezTo>
                  <a:pt x="512" y="40"/>
                  <a:pt x="653" y="161"/>
                  <a:pt x="653" y="349"/>
                </a:cubicBezTo>
                <a:cubicBezTo>
                  <a:pt x="653" y="566"/>
                  <a:pt x="457" y="642"/>
                  <a:pt x="373" y="664"/>
                </a:cubicBezTo>
                <a:cubicBezTo>
                  <a:pt x="365" y="667"/>
                  <a:pt x="359" y="674"/>
                  <a:pt x="358" y="682"/>
                </a:cubicBezTo>
                <a:cubicBezTo>
                  <a:pt x="349" y="802"/>
                  <a:pt x="349" y="802"/>
                  <a:pt x="349" y="802"/>
                </a:cubicBezTo>
                <a:cubicBezTo>
                  <a:pt x="160" y="802"/>
                  <a:pt x="160" y="802"/>
                  <a:pt x="160" y="802"/>
                </a:cubicBezTo>
                <a:cubicBezTo>
                  <a:pt x="150" y="569"/>
                  <a:pt x="150" y="569"/>
                  <a:pt x="150" y="569"/>
                </a:cubicBezTo>
                <a:cubicBezTo>
                  <a:pt x="329" y="552"/>
                  <a:pt x="419" y="486"/>
                  <a:pt x="419" y="373"/>
                </a:cubicBezTo>
                <a:cubicBezTo>
                  <a:pt x="419" y="270"/>
                  <a:pt x="351" y="207"/>
                  <a:pt x="241" y="207"/>
                </a:cubicBezTo>
                <a:cubicBezTo>
                  <a:pt x="165" y="207"/>
                  <a:pt x="104" y="231"/>
                  <a:pt x="40" y="268"/>
                </a:cubicBezTo>
                <a:lnTo>
                  <a:pt x="40" y="92"/>
                </a:lnTo>
                <a:close/>
              </a:path>
            </a:pathLst>
          </a:custGeom>
          <a:gradFill>
            <a:gsLst>
              <a:gs pos="0">
                <a:schemeClr val="accent1"/>
              </a:gs>
              <a:gs pos="100000">
                <a:schemeClr val="accent2"/>
              </a:gs>
            </a:gsLst>
            <a:lin ang="18900000" scaled="1"/>
          </a:gradFill>
          <a:ln>
            <a:noFill/>
          </a:ln>
        </p:spPr>
        <p:txBody>
          <a:bodyPr vert="horz" wrap="square" lIns="91440" tIns="45720" rIns="91440" bIns="45720" numCol="1" anchor="t" anchorCtr="0" compatLnSpc="1">
            <a:prstTxWarp prst="textNoShape">
              <a:avLst/>
            </a:prstTxWarp>
          </a:bodyPr>
          <a:lstStyle/>
          <a:p>
            <a:endParaRPr lang="en-GB"/>
          </a:p>
        </p:txBody>
      </p:sp>
      <p:grpSp>
        <p:nvGrpSpPr>
          <p:cNvPr id="11" name="Group 10"/>
          <p:cNvGrpSpPr/>
          <p:nvPr/>
        </p:nvGrpSpPr>
        <p:grpSpPr>
          <a:xfrm>
            <a:off x="0" y="4357688"/>
            <a:ext cx="12192000" cy="596901"/>
            <a:chOff x="0" y="4357688"/>
            <a:chExt cx="12192000" cy="596901"/>
          </a:xfrm>
          <a:gradFill>
            <a:gsLst>
              <a:gs pos="0">
                <a:schemeClr val="accent1"/>
              </a:gs>
              <a:gs pos="100000">
                <a:schemeClr val="accent2"/>
              </a:gs>
            </a:gsLst>
            <a:lin ang="18900000" scaled="1"/>
          </a:gradFill>
        </p:grpSpPr>
        <p:sp>
          <p:nvSpPr>
            <p:cNvPr id="7" name="Freeform 5"/>
            <p:cNvSpPr>
              <a:spLocks/>
            </p:cNvSpPr>
            <p:nvPr/>
          </p:nvSpPr>
          <p:spPr bwMode="auto">
            <a:xfrm>
              <a:off x="1254125" y="4357688"/>
              <a:ext cx="1074738" cy="584200"/>
            </a:xfrm>
            <a:custGeom>
              <a:avLst/>
              <a:gdLst>
                <a:gd name="T0" fmla="*/ 180 w 360"/>
                <a:gd name="T1" fmla="*/ 0 h 196"/>
                <a:gd name="T2" fmla="*/ 0 w 360"/>
                <a:gd name="T3" fmla="*/ 180 h 196"/>
                <a:gd name="T4" fmla="*/ 0 w 360"/>
                <a:gd name="T5" fmla="*/ 196 h 196"/>
                <a:gd name="T6" fmla="*/ 41 w 360"/>
                <a:gd name="T7" fmla="*/ 196 h 196"/>
                <a:gd name="T8" fmla="*/ 40 w 360"/>
                <a:gd name="T9" fmla="*/ 180 h 196"/>
                <a:gd name="T10" fmla="*/ 180 w 360"/>
                <a:gd name="T11" fmla="*/ 40 h 196"/>
                <a:gd name="T12" fmla="*/ 320 w 360"/>
                <a:gd name="T13" fmla="*/ 180 h 196"/>
                <a:gd name="T14" fmla="*/ 319 w 360"/>
                <a:gd name="T15" fmla="*/ 196 h 196"/>
                <a:gd name="T16" fmla="*/ 359 w 360"/>
                <a:gd name="T17" fmla="*/ 196 h 196"/>
                <a:gd name="T18" fmla="*/ 360 w 360"/>
                <a:gd name="T19" fmla="*/ 180 h 196"/>
                <a:gd name="T20" fmla="*/ 180 w 360"/>
                <a:gd name="T21"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0" h="196">
                  <a:moveTo>
                    <a:pt x="180" y="0"/>
                  </a:moveTo>
                  <a:cubicBezTo>
                    <a:pt x="81" y="0"/>
                    <a:pt x="0" y="81"/>
                    <a:pt x="0" y="180"/>
                  </a:cubicBezTo>
                  <a:cubicBezTo>
                    <a:pt x="0" y="185"/>
                    <a:pt x="0" y="191"/>
                    <a:pt x="0" y="196"/>
                  </a:cubicBezTo>
                  <a:cubicBezTo>
                    <a:pt x="41" y="196"/>
                    <a:pt x="41" y="196"/>
                    <a:pt x="41" y="196"/>
                  </a:cubicBezTo>
                  <a:cubicBezTo>
                    <a:pt x="40" y="191"/>
                    <a:pt x="40" y="185"/>
                    <a:pt x="40" y="180"/>
                  </a:cubicBezTo>
                  <a:cubicBezTo>
                    <a:pt x="40" y="103"/>
                    <a:pt x="103" y="40"/>
                    <a:pt x="180" y="40"/>
                  </a:cubicBezTo>
                  <a:cubicBezTo>
                    <a:pt x="257" y="40"/>
                    <a:pt x="320" y="103"/>
                    <a:pt x="320" y="180"/>
                  </a:cubicBezTo>
                  <a:cubicBezTo>
                    <a:pt x="320" y="185"/>
                    <a:pt x="320" y="191"/>
                    <a:pt x="319" y="196"/>
                  </a:cubicBezTo>
                  <a:cubicBezTo>
                    <a:pt x="359" y="196"/>
                    <a:pt x="359" y="196"/>
                    <a:pt x="359" y="196"/>
                  </a:cubicBezTo>
                  <a:cubicBezTo>
                    <a:pt x="360" y="191"/>
                    <a:pt x="360" y="185"/>
                    <a:pt x="360" y="180"/>
                  </a:cubicBezTo>
                  <a:cubicBezTo>
                    <a:pt x="360" y="81"/>
                    <a:pt x="279" y="0"/>
                    <a:pt x="18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Rectangle 7"/>
            <p:cNvSpPr>
              <a:spLocks noChangeArrowheads="1"/>
            </p:cNvSpPr>
            <p:nvPr/>
          </p:nvSpPr>
          <p:spPr bwMode="auto">
            <a:xfrm>
              <a:off x="0" y="4822826"/>
              <a:ext cx="1376363" cy="1317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Rectangle 8"/>
            <p:cNvSpPr>
              <a:spLocks noChangeArrowheads="1"/>
            </p:cNvSpPr>
            <p:nvPr/>
          </p:nvSpPr>
          <p:spPr bwMode="auto">
            <a:xfrm>
              <a:off x="2205038" y="4822827"/>
              <a:ext cx="9986962" cy="1317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2" name="TextBox 11"/>
          <p:cNvSpPr txBox="1"/>
          <p:nvPr/>
        </p:nvSpPr>
        <p:spPr>
          <a:xfrm>
            <a:off x="3582988" y="1493839"/>
            <a:ext cx="8242300" cy="3141661"/>
          </a:xfrm>
          <a:prstGeom prst="rect">
            <a:avLst/>
          </a:prstGeom>
          <a:noFill/>
        </p:spPr>
        <p:txBody>
          <a:bodyPr vert="horz" wrap="square" lIns="0" tIns="0" rIns="0" bIns="0" rtlCol="0" anchor="t" anchorCtr="0">
            <a:noAutofit/>
          </a:bodyPr>
          <a:lstStyle/>
          <a:p>
            <a:pPr marL="285750" indent="-285750">
              <a:spcAft>
                <a:spcPts val="300"/>
              </a:spcAft>
              <a:buClr>
                <a:schemeClr val="accent3"/>
              </a:buClr>
              <a:buFont typeface="Webdings" panose="05030102010509060703" pitchFamily="18" charset="2"/>
              <a:buChar char="4"/>
            </a:pPr>
            <a:r>
              <a:rPr lang="en-AU" sz="1600" kern="0" dirty="0"/>
              <a:t>How do I identify the skills I need for the future?</a:t>
            </a:r>
          </a:p>
          <a:p>
            <a:pPr marL="285750" indent="-285750">
              <a:spcAft>
                <a:spcPts val="300"/>
              </a:spcAft>
              <a:buClr>
                <a:schemeClr val="accent3"/>
              </a:buClr>
              <a:buFont typeface="Webdings" panose="05030102010509060703" pitchFamily="18" charset="2"/>
              <a:buChar char="4"/>
            </a:pPr>
            <a:r>
              <a:rPr lang="en-US" sz="1600" kern="0" dirty="0"/>
              <a:t>How can I build a more agile </a:t>
            </a:r>
            <a:r>
              <a:rPr lang="en-US" sz="1600" kern="0" dirty="0" err="1"/>
              <a:t>organisation</a:t>
            </a:r>
            <a:r>
              <a:rPr lang="en-US" sz="1600" kern="0" dirty="0"/>
              <a:t>?</a:t>
            </a:r>
          </a:p>
          <a:p>
            <a:pPr marL="285750" indent="-285750">
              <a:spcAft>
                <a:spcPts val="300"/>
              </a:spcAft>
              <a:buClr>
                <a:schemeClr val="accent3"/>
              </a:buClr>
              <a:buFont typeface="Webdings" panose="05030102010509060703" pitchFamily="18" charset="2"/>
              <a:buChar char="4"/>
            </a:pPr>
            <a:r>
              <a:rPr lang="en-US" sz="1600" kern="0" dirty="0"/>
              <a:t>What is my current bench strength and where are my skills gaps?</a:t>
            </a:r>
          </a:p>
          <a:p>
            <a:pPr marL="285750" indent="-285750">
              <a:spcAft>
                <a:spcPts val="300"/>
              </a:spcAft>
              <a:buClr>
                <a:schemeClr val="accent3"/>
              </a:buClr>
              <a:buFont typeface="Webdings" panose="05030102010509060703" pitchFamily="18" charset="2"/>
              <a:buChar char="4"/>
            </a:pPr>
            <a:r>
              <a:rPr lang="en-US" sz="1600" kern="0" dirty="0"/>
              <a:t>How can I restructure work around skills?</a:t>
            </a:r>
          </a:p>
          <a:p>
            <a:pPr marL="285750" indent="-285750">
              <a:spcAft>
                <a:spcPts val="300"/>
              </a:spcAft>
              <a:buClr>
                <a:schemeClr val="accent3"/>
              </a:buClr>
              <a:buFont typeface="Webdings" panose="05030102010509060703" pitchFamily="18" charset="2"/>
              <a:buChar char="4"/>
            </a:pPr>
            <a:r>
              <a:rPr lang="en-GB" sz="1600" kern="0" dirty="0"/>
              <a:t>Where can we quickly redeploy obsolescent skills?</a:t>
            </a:r>
          </a:p>
          <a:p>
            <a:pPr marL="285750" indent="-285750">
              <a:spcAft>
                <a:spcPts val="300"/>
              </a:spcAft>
              <a:buClr>
                <a:schemeClr val="accent3"/>
              </a:buClr>
              <a:buFont typeface="Webdings" panose="05030102010509060703" pitchFamily="18" charset="2"/>
              <a:buChar char="4"/>
            </a:pPr>
            <a:r>
              <a:rPr lang="en-US" sz="1600" kern="0" dirty="0"/>
              <a:t>How do I restructure jobs around automation and refocus work?</a:t>
            </a:r>
            <a:endParaRPr lang="en-AU" sz="1600" kern="0" dirty="0"/>
          </a:p>
          <a:p>
            <a:pPr marL="285750" lvl="0" indent="-285750">
              <a:spcAft>
                <a:spcPts val="300"/>
              </a:spcAft>
              <a:buClr>
                <a:schemeClr val="accent3"/>
              </a:buClr>
              <a:buFont typeface="Webdings" panose="05030102010509060703" pitchFamily="18" charset="2"/>
              <a:buChar char="4"/>
              <a:defRPr/>
            </a:pPr>
            <a:r>
              <a:rPr lang="en-US" sz="1600" kern="0" dirty="0"/>
              <a:t>How can I keep prized skills in my business?</a:t>
            </a:r>
          </a:p>
          <a:p>
            <a:pPr marL="285750" indent="-285750">
              <a:spcAft>
                <a:spcPts val="300"/>
              </a:spcAft>
              <a:buClr>
                <a:schemeClr val="accent3"/>
              </a:buClr>
              <a:buFont typeface="Webdings" panose="05030102010509060703" pitchFamily="18" charset="2"/>
              <a:buChar char="4"/>
              <a:defRPr/>
            </a:pPr>
            <a:r>
              <a:rPr lang="en-GB" sz="1600" kern="0" dirty="0"/>
              <a:t>How do I respond to changes in the value of skills?</a:t>
            </a:r>
            <a:endParaRPr lang="en-US" sz="1600" kern="0" dirty="0"/>
          </a:p>
          <a:p>
            <a:pPr marL="285750" indent="-285750">
              <a:spcAft>
                <a:spcPts val="300"/>
              </a:spcAft>
              <a:buClr>
                <a:schemeClr val="accent3"/>
              </a:buClr>
              <a:buFont typeface="Webdings" panose="05030102010509060703" pitchFamily="18" charset="2"/>
              <a:buChar char="4"/>
            </a:pPr>
            <a:r>
              <a:rPr lang="en-US" sz="1600" kern="0" dirty="0"/>
              <a:t>Where should I </a:t>
            </a:r>
            <a:r>
              <a:rPr lang="en-US" sz="1600" kern="0" dirty="0" err="1"/>
              <a:t>prioritise</a:t>
            </a:r>
            <a:r>
              <a:rPr lang="en-US" sz="1600" kern="0" dirty="0"/>
              <a:t> my L&amp;D spend to build capability in core areas? </a:t>
            </a:r>
          </a:p>
          <a:p>
            <a:pPr marL="285750" indent="-285750">
              <a:spcAft>
                <a:spcPts val="300"/>
              </a:spcAft>
              <a:buClr>
                <a:schemeClr val="accent3"/>
              </a:buClr>
              <a:buFont typeface="Webdings" panose="05030102010509060703" pitchFamily="18" charset="2"/>
              <a:buChar char="4"/>
            </a:pPr>
            <a:r>
              <a:rPr lang="en-US" sz="1600" kern="0" dirty="0"/>
              <a:t>How can I facilitate flexible careers across my </a:t>
            </a:r>
            <a:r>
              <a:rPr lang="en-US" sz="1600" kern="0" dirty="0" err="1"/>
              <a:t>organisation</a:t>
            </a:r>
            <a:r>
              <a:rPr lang="en-US" sz="1600" kern="0" dirty="0"/>
              <a:t>?</a:t>
            </a:r>
          </a:p>
          <a:p>
            <a:pPr marL="285750" indent="-285750">
              <a:spcAft>
                <a:spcPts val="300"/>
              </a:spcAft>
              <a:buClr>
                <a:schemeClr val="accent3"/>
              </a:buClr>
              <a:buFont typeface="Webdings" panose="05030102010509060703" pitchFamily="18" charset="2"/>
              <a:buChar char="4"/>
            </a:pPr>
            <a:r>
              <a:rPr lang="en-US" sz="1600" kern="0" dirty="0"/>
              <a:t>How much more do I need to pay for my critical skills? </a:t>
            </a:r>
          </a:p>
        </p:txBody>
      </p:sp>
      <p:sp>
        <p:nvSpPr>
          <p:cNvPr id="13" name="Pentagon 12"/>
          <p:cNvSpPr/>
          <p:nvPr/>
        </p:nvSpPr>
        <p:spPr>
          <a:xfrm>
            <a:off x="914400" y="5037138"/>
            <a:ext cx="10617298" cy="1155859"/>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rot="16200000">
            <a:off x="170889" y="5408719"/>
            <a:ext cx="1150956" cy="400110"/>
          </a:xfrm>
          <a:prstGeom prst="rect">
            <a:avLst/>
          </a:prstGeom>
          <a:noFill/>
        </p:spPr>
        <p:txBody>
          <a:bodyPr wrap="none" lIns="0" rIns="0" rtlCol="0">
            <a:spAutoFit/>
          </a:bodyPr>
          <a:lstStyle/>
          <a:p>
            <a:r>
              <a:rPr lang="en-GB" sz="2000" dirty="0">
                <a:gradFill>
                  <a:gsLst>
                    <a:gs pos="0">
                      <a:schemeClr val="accent1"/>
                    </a:gs>
                    <a:gs pos="100000">
                      <a:schemeClr val="accent2"/>
                    </a:gs>
                  </a:gsLst>
                  <a:lin ang="18900000" scaled="1"/>
                </a:gradFill>
                <a:latin typeface="+mj-lt"/>
              </a:rPr>
              <a:t>Informing:</a:t>
            </a:r>
          </a:p>
        </p:txBody>
      </p:sp>
      <p:sp>
        <p:nvSpPr>
          <p:cNvPr id="15" name="TextBox 14"/>
          <p:cNvSpPr txBox="1"/>
          <p:nvPr/>
        </p:nvSpPr>
        <p:spPr>
          <a:xfrm>
            <a:off x="1163951" y="5293241"/>
            <a:ext cx="3776349" cy="646331"/>
          </a:xfrm>
          <a:prstGeom prst="rect">
            <a:avLst/>
          </a:prstGeom>
          <a:noFill/>
        </p:spPr>
        <p:txBody>
          <a:bodyPr wrap="square" rtlCol="0" anchor="ctr">
            <a:spAutoFit/>
          </a:bodyPr>
          <a:lstStyle/>
          <a:p>
            <a:r>
              <a:rPr lang="en-GB" dirty="0"/>
              <a:t>Enterprise wide </a:t>
            </a:r>
            <a:br>
              <a:rPr lang="en-GB" dirty="0"/>
            </a:br>
            <a:r>
              <a:rPr lang="en-GB" dirty="0"/>
              <a:t>strategic workforce planning</a:t>
            </a:r>
          </a:p>
        </p:txBody>
      </p:sp>
      <p:sp>
        <p:nvSpPr>
          <p:cNvPr id="16" name="TextBox 15"/>
          <p:cNvSpPr txBox="1"/>
          <p:nvPr/>
        </p:nvSpPr>
        <p:spPr>
          <a:xfrm>
            <a:off x="7569200" y="5293241"/>
            <a:ext cx="3403599" cy="646331"/>
          </a:xfrm>
          <a:prstGeom prst="rect">
            <a:avLst/>
          </a:prstGeom>
          <a:noFill/>
        </p:spPr>
        <p:txBody>
          <a:bodyPr wrap="square" rtlCol="0" anchor="ctr">
            <a:spAutoFit/>
          </a:bodyPr>
          <a:lstStyle/>
          <a:p>
            <a:pPr algn="r"/>
            <a:r>
              <a:rPr lang="en-GB" dirty="0"/>
              <a:t>The supporting HR</a:t>
            </a:r>
            <a:br>
              <a:rPr lang="en-GB" dirty="0"/>
            </a:br>
            <a:r>
              <a:rPr lang="en-GB" dirty="0"/>
              <a:t>programme interventions</a:t>
            </a:r>
          </a:p>
        </p:txBody>
      </p:sp>
      <p:sp>
        <p:nvSpPr>
          <p:cNvPr id="17" name="TextBox 16"/>
          <p:cNvSpPr txBox="1"/>
          <p:nvPr/>
        </p:nvSpPr>
        <p:spPr>
          <a:xfrm>
            <a:off x="5595415" y="5400963"/>
            <a:ext cx="1255268" cy="430887"/>
          </a:xfrm>
          <a:prstGeom prst="rect">
            <a:avLst/>
          </a:prstGeom>
          <a:solidFill>
            <a:schemeClr val="accent6"/>
          </a:solidFill>
        </p:spPr>
        <p:txBody>
          <a:bodyPr wrap="square" tIns="91440" bIns="91440" rtlCol="0" anchor="ctr">
            <a:spAutoFit/>
          </a:bodyPr>
          <a:lstStyle/>
          <a:p>
            <a:pPr algn="ctr"/>
            <a:r>
              <a:rPr lang="en-GB" sz="1600" i="1" dirty="0">
                <a:solidFill>
                  <a:schemeClr val="bg1"/>
                </a:solidFill>
              </a:rPr>
              <a:t>Through to</a:t>
            </a:r>
          </a:p>
        </p:txBody>
      </p:sp>
    </p:spTree>
    <p:custDataLst>
      <p:tags r:id="rId1"/>
    </p:custDataLst>
    <p:extLst>
      <p:ext uri="{BB962C8B-B14F-4D97-AF65-F5344CB8AC3E}">
        <p14:creationId xmlns:p14="http://schemas.microsoft.com/office/powerpoint/2010/main" val="3508388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1815982" y="1474165"/>
            <a:ext cx="10376018" cy="4564621"/>
          </a:xfrm>
          <a:prstGeom prst="rect">
            <a:avLst/>
          </a:prstGeom>
          <a:solidFill>
            <a:srgbClr val="F2F2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bg1"/>
              </a:solidFill>
            </a:endParaRPr>
          </a:p>
        </p:txBody>
      </p:sp>
      <p:sp>
        <p:nvSpPr>
          <p:cNvPr id="2" name="Title 1"/>
          <p:cNvSpPr>
            <a:spLocks noGrp="1"/>
          </p:cNvSpPr>
          <p:nvPr>
            <p:ph type="title"/>
          </p:nvPr>
        </p:nvSpPr>
        <p:spPr>
          <a:xfrm>
            <a:off x="914400" y="571500"/>
            <a:ext cx="10113264" cy="850900"/>
          </a:xfrm>
        </p:spPr>
        <p:txBody>
          <a:bodyPr/>
          <a:lstStyle/>
          <a:p>
            <a:r>
              <a:rPr lang="en-US" dirty="0"/>
              <a:t>Evolving your proposition</a:t>
            </a:r>
            <a:br>
              <a:rPr lang="en-US" dirty="0"/>
            </a:br>
            <a:r>
              <a:rPr lang="en-US" dirty="0">
                <a:solidFill>
                  <a:schemeClr val="tx2"/>
                </a:solidFill>
              </a:rPr>
              <a:t>How is work currently defined in your </a:t>
            </a:r>
            <a:r>
              <a:rPr lang="en-US" dirty="0" err="1">
                <a:solidFill>
                  <a:schemeClr val="tx2"/>
                </a:solidFill>
              </a:rPr>
              <a:t>organisation</a:t>
            </a:r>
            <a:r>
              <a:rPr lang="en-US" dirty="0">
                <a:solidFill>
                  <a:schemeClr val="tx2"/>
                </a:solidFill>
              </a:rPr>
              <a:t>?</a:t>
            </a:r>
            <a:endParaRPr lang="en-GB" dirty="0">
              <a:solidFill>
                <a:schemeClr val="tx2"/>
              </a:solidFill>
            </a:endParaRPr>
          </a:p>
        </p:txBody>
      </p:sp>
      <p:grpSp>
        <p:nvGrpSpPr>
          <p:cNvPr id="35" name="Group 34"/>
          <p:cNvGrpSpPr/>
          <p:nvPr/>
        </p:nvGrpSpPr>
        <p:grpSpPr>
          <a:xfrm>
            <a:off x="1993900" y="1563065"/>
            <a:ext cx="9486899" cy="4475727"/>
            <a:chOff x="736650" y="1243671"/>
            <a:chExt cx="11633454" cy="4955678"/>
          </a:xfrm>
        </p:grpSpPr>
        <p:sp>
          <p:nvSpPr>
            <p:cNvPr id="6" name="Rechteck 128">
              <a:extLst>
                <a:ext uri="{FF2B5EF4-FFF2-40B4-BE49-F238E27FC236}">
                  <a16:creationId xmlns:a16="http://schemas.microsoft.com/office/drawing/2014/main" id="{C3C62D2B-B0EF-4645-92ED-3F33016F72E4}"/>
                </a:ext>
              </a:extLst>
            </p:cNvPr>
            <p:cNvSpPr/>
            <p:nvPr/>
          </p:nvSpPr>
          <p:spPr>
            <a:xfrm>
              <a:off x="2500229" y="2765638"/>
              <a:ext cx="1589909" cy="296202"/>
            </a:xfrm>
            <a:prstGeom prst="rect">
              <a:avLst/>
            </a:prstGeom>
            <a:solidFill>
              <a:schemeClr val="accent1"/>
            </a:solidFill>
            <a:ln w="9525" cap="flat" cmpd="sng" algn="ctr">
              <a:noFill/>
              <a:prstDash val="solid"/>
            </a:ln>
            <a:effectLst/>
          </p:spPr>
          <p:txBody>
            <a:bodyPr lIns="36000" rIns="36000" rtlCol="0" anchor="ctr"/>
            <a:lstStyle/>
            <a:p>
              <a:pPr marL="0" marR="0" lvl="0" indent="0" algn="ctr" defTabSz="914400" eaLnBrk="1" fontAlgn="auto" latinLnBrk="0" hangingPunct="1">
                <a:lnSpc>
                  <a:spcPts val="1000"/>
                </a:lnSpc>
                <a:spcBef>
                  <a:spcPts val="0"/>
                </a:spcBef>
                <a:buClrTx/>
                <a:buSzTx/>
                <a:buFontTx/>
                <a:buNone/>
                <a:tabLst/>
                <a:defRPr/>
              </a:pPr>
              <a:r>
                <a:rPr kumimoji="0" lang="en-US" sz="1100" b="0" i="0" u="none" strike="noStrike" kern="0" cap="none" spc="0" normalizeH="0" baseline="0" noProof="0" dirty="0">
                  <a:ln>
                    <a:noFill/>
                  </a:ln>
                  <a:solidFill>
                    <a:srgbClr val="FFFFFF"/>
                  </a:solidFill>
                  <a:effectLst/>
                  <a:uLnTx/>
                  <a:uFillTx/>
                </a:rPr>
                <a:t>Limited lateral</a:t>
              </a:r>
              <a:r>
                <a:rPr kumimoji="0" lang="en-US" sz="1100" b="0" i="0" u="none" strike="noStrike" kern="0" cap="none" spc="0" normalizeH="0" noProof="0" dirty="0">
                  <a:ln>
                    <a:noFill/>
                  </a:ln>
                  <a:solidFill>
                    <a:srgbClr val="FFFFFF"/>
                  </a:solidFill>
                  <a:effectLst/>
                  <a:uLnTx/>
                  <a:uFillTx/>
                </a:rPr>
                <a:t> </a:t>
              </a:r>
              <a:r>
                <a:rPr kumimoji="0" lang="en-US" sz="1100" b="0" i="0" u="none" strike="noStrike" kern="0" cap="none" spc="0" normalizeH="0" baseline="0" noProof="0" dirty="0">
                  <a:ln>
                    <a:noFill/>
                  </a:ln>
                  <a:solidFill>
                    <a:srgbClr val="FFFFFF"/>
                  </a:solidFill>
                  <a:effectLst/>
                  <a:uLnTx/>
                  <a:uFillTx/>
                </a:rPr>
                <a:t>moves</a:t>
              </a:r>
            </a:p>
          </p:txBody>
        </p:sp>
        <p:sp>
          <p:nvSpPr>
            <p:cNvPr id="8" name="Rechteck 128">
              <a:extLst>
                <a:ext uri="{FF2B5EF4-FFF2-40B4-BE49-F238E27FC236}">
                  <a16:creationId xmlns:a16="http://schemas.microsoft.com/office/drawing/2014/main" id="{C3C62D2B-B0EF-4645-92ED-3F33016F72E4}"/>
                </a:ext>
              </a:extLst>
            </p:cNvPr>
            <p:cNvSpPr/>
            <p:nvPr/>
          </p:nvSpPr>
          <p:spPr>
            <a:xfrm>
              <a:off x="2504362" y="5839350"/>
              <a:ext cx="1589909" cy="359999"/>
            </a:xfrm>
            <a:prstGeom prst="rect">
              <a:avLst/>
            </a:prstGeom>
            <a:noFill/>
            <a:ln w="9525" cap="flat" cmpd="sng" algn="ctr">
              <a:noFill/>
              <a:prstDash val="solid"/>
            </a:ln>
            <a:effectLst/>
          </p:spPr>
          <p:txBody>
            <a:bodyPr lIns="36000" rIns="36000" rtlCol="0" anchor="ctr"/>
            <a:lstStyle/>
            <a:p>
              <a:pPr marL="0" marR="0" lvl="0" indent="0" algn="ctr" defTabSz="914400" eaLnBrk="1" fontAlgn="auto" latinLnBrk="0" hangingPunct="1">
                <a:lnSpc>
                  <a:spcPct val="90000"/>
                </a:lnSpc>
                <a:spcBef>
                  <a:spcPts val="0"/>
                </a:spcBef>
                <a:spcAft>
                  <a:spcPts val="800"/>
                </a:spcAft>
                <a:buClrTx/>
                <a:buSzTx/>
                <a:buFontTx/>
                <a:buNone/>
                <a:tabLst/>
                <a:defRPr/>
              </a:pPr>
              <a:r>
                <a:rPr lang="en-US" sz="1100" kern="0" dirty="0"/>
                <a:t>Traditional</a:t>
              </a:r>
              <a:endParaRPr kumimoji="0" lang="en-US" sz="1100" b="0" i="0" u="none" strike="noStrike" kern="0" cap="none" spc="0" normalizeH="0" baseline="0" noProof="0" dirty="0">
                <a:ln>
                  <a:noFill/>
                </a:ln>
                <a:effectLst/>
                <a:uLnTx/>
                <a:uFillTx/>
              </a:endParaRPr>
            </a:p>
          </p:txBody>
        </p:sp>
        <p:sp>
          <p:nvSpPr>
            <p:cNvPr id="9" name="Rechteck 128">
              <a:extLst>
                <a:ext uri="{FF2B5EF4-FFF2-40B4-BE49-F238E27FC236}">
                  <a16:creationId xmlns:a16="http://schemas.microsoft.com/office/drawing/2014/main" id="{C3C62D2B-B0EF-4645-92ED-3F33016F72E4}"/>
                </a:ext>
              </a:extLst>
            </p:cNvPr>
            <p:cNvSpPr/>
            <p:nvPr/>
          </p:nvSpPr>
          <p:spPr>
            <a:xfrm>
              <a:off x="4559304" y="5839350"/>
              <a:ext cx="1589909" cy="359999"/>
            </a:xfrm>
            <a:prstGeom prst="rect">
              <a:avLst/>
            </a:prstGeom>
            <a:noFill/>
            <a:ln w="9525" cap="flat" cmpd="sng" algn="ctr">
              <a:noFill/>
              <a:prstDash val="solid"/>
            </a:ln>
            <a:effectLst/>
          </p:spPr>
          <p:txBody>
            <a:bodyPr lIns="36000" rIns="36000" rtlCol="0" anchor="ctr"/>
            <a:lstStyle/>
            <a:p>
              <a:pPr marL="0" marR="0" lvl="0" indent="0" algn="ctr" defTabSz="914400" eaLnBrk="1" fontAlgn="auto" latinLnBrk="0" hangingPunct="1">
                <a:lnSpc>
                  <a:spcPct val="90000"/>
                </a:lnSpc>
                <a:spcBef>
                  <a:spcPts val="0"/>
                </a:spcBef>
                <a:spcAft>
                  <a:spcPts val="800"/>
                </a:spcAft>
                <a:buClrTx/>
                <a:buSzTx/>
                <a:buFontTx/>
                <a:buNone/>
                <a:tabLst/>
                <a:defRPr/>
              </a:pPr>
              <a:r>
                <a:rPr lang="en-US" sz="1100" kern="0" dirty="0"/>
                <a:t>Evolving</a:t>
              </a:r>
              <a:endParaRPr kumimoji="0" lang="en-US" sz="1100" b="0" i="0" u="none" strike="noStrike" kern="0" cap="none" spc="0" normalizeH="0" baseline="0" noProof="0" dirty="0">
                <a:ln>
                  <a:noFill/>
                </a:ln>
                <a:effectLst/>
                <a:uLnTx/>
                <a:uFillTx/>
              </a:endParaRPr>
            </a:p>
          </p:txBody>
        </p:sp>
        <p:sp>
          <p:nvSpPr>
            <p:cNvPr id="10" name="Rechteck 128">
              <a:extLst>
                <a:ext uri="{FF2B5EF4-FFF2-40B4-BE49-F238E27FC236}">
                  <a16:creationId xmlns:a16="http://schemas.microsoft.com/office/drawing/2014/main" id="{C3C62D2B-B0EF-4645-92ED-3F33016F72E4}"/>
                </a:ext>
              </a:extLst>
            </p:cNvPr>
            <p:cNvSpPr/>
            <p:nvPr/>
          </p:nvSpPr>
          <p:spPr>
            <a:xfrm>
              <a:off x="6614245" y="5829177"/>
              <a:ext cx="1589909" cy="370169"/>
            </a:xfrm>
            <a:prstGeom prst="rect">
              <a:avLst/>
            </a:prstGeom>
            <a:noFill/>
            <a:ln w="9525" cap="flat" cmpd="sng" algn="ctr">
              <a:noFill/>
              <a:prstDash val="solid"/>
            </a:ln>
            <a:effectLst/>
          </p:spPr>
          <p:txBody>
            <a:bodyPr lIns="36000" rIns="36000" rtlCol="0" anchor="ctr"/>
            <a:lstStyle/>
            <a:p>
              <a:pPr marL="0" marR="0" lvl="0" indent="0" algn="ctr" defTabSz="914400" eaLnBrk="1" fontAlgn="auto" latinLnBrk="0" hangingPunct="1">
                <a:lnSpc>
                  <a:spcPct val="90000"/>
                </a:lnSpc>
                <a:spcBef>
                  <a:spcPts val="0"/>
                </a:spcBef>
                <a:spcAft>
                  <a:spcPts val="800"/>
                </a:spcAft>
                <a:buClrTx/>
                <a:buSzTx/>
                <a:buFontTx/>
                <a:buNone/>
                <a:tabLst/>
                <a:defRPr/>
              </a:pPr>
              <a:r>
                <a:rPr lang="en-US" sz="1100" kern="0" dirty="0"/>
                <a:t>Leading</a:t>
              </a:r>
              <a:endParaRPr kumimoji="0" lang="en-US" sz="1100" b="0" i="0" u="none" strike="noStrike" kern="0" cap="none" spc="0" normalizeH="0" baseline="0" noProof="0" dirty="0">
                <a:ln>
                  <a:noFill/>
                </a:ln>
                <a:effectLst/>
                <a:uLnTx/>
                <a:uFillTx/>
              </a:endParaRPr>
            </a:p>
          </p:txBody>
        </p:sp>
        <p:sp>
          <p:nvSpPr>
            <p:cNvPr id="11" name="Rechteck 128">
              <a:extLst>
                <a:ext uri="{FF2B5EF4-FFF2-40B4-BE49-F238E27FC236}">
                  <a16:creationId xmlns:a16="http://schemas.microsoft.com/office/drawing/2014/main" id="{C3C62D2B-B0EF-4645-92ED-3F33016F72E4}"/>
                </a:ext>
              </a:extLst>
            </p:cNvPr>
            <p:cNvSpPr/>
            <p:nvPr/>
          </p:nvSpPr>
          <p:spPr>
            <a:xfrm>
              <a:off x="8669187" y="5829177"/>
              <a:ext cx="1589909" cy="370169"/>
            </a:xfrm>
            <a:prstGeom prst="rect">
              <a:avLst/>
            </a:prstGeom>
            <a:noFill/>
            <a:ln w="9525" cap="flat" cmpd="sng" algn="ctr">
              <a:noFill/>
              <a:prstDash val="solid"/>
            </a:ln>
            <a:effectLst/>
          </p:spPr>
          <p:txBody>
            <a:bodyPr lIns="36000" rIns="36000" rtlCol="0" anchor="ctr"/>
            <a:lstStyle/>
            <a:p>
              <a:pPr algn="ctr">
                <a:lnSpc>
                  <a:spcPct val="90000"/>
                </a:lnSpc>
                <a:spcAft>
                  <a:spcPts val="800"/>
                </a:spcAft>
                <a:defRPr/>
              </a:pPr>
              <a:r>
                <a:rPr lang="en-US" sz="1100" kern="0" dirty="0"/>
                <a:t>Future focused</a:t>
              </a:r>
            </a:p>
          </p:txBody>
        </p:sp>
        <p:sp>
          <p:nvSpPr>
            <p:cNvPr id="12" name="Rectangle 11"/>
            <p:cNvSpPr/>
            <p:nvPr/>
          </p:nvSpPr>
          <p:spPr>
            <a:xfrm>
              <a:off x="736650" y="2080190"/>
              <a:ext cx="1411352" cy="940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latin typeface="+mj-lt"/>
                </a:rPr>
                <a:t>Career proposition flexibility</a:t>
              </a:r>
            </a:p>
          </p:txBody>
        </p:sp>
        <p:cxnSp>
          <p:nvCxnSpPr>
            <p:cNvPr id="13" name="Straight Arrow Connector 12"/>
            <p:cNvCxnSpPr/>
            <p:nvPr/>
          </p:nvCxnSpPr>
          <p:spPr bwMode="auto">
            <a:xfrm flipV="1">
              <a:off x="2287164" y="1696684"/>
              <a:ext cx="0" cy="4068502"/>
            </a:xfrm>
            <a:prstGeom prst="straightConnector1">
              <a:avLst/>
            </a:prstGeom>
            <a:ln>
              <a:solidFill>
                <a:schemeClr val="tx1"/>
              </a:solidFill>
              <a:headEnd type="none" w="med" len="med"/>
              <a:tailEnd type="arrow"/>
            </a:ln>
            <a:effectLst/>
          </p:spPr>
          <p:style>
            <a:lnRef idx="2">
              <a:schemeClr val="accent2"/>
            </a:lnRef>
            <a:fillRef idx="0">
              <a:schemeClr val="accent2"/>
            </a:fillRef>
            <a:effectRef idx="1">
              <a:schemeClr val="accent2"/>
            </a:effectRef>
            <a:fontRef idx="minor">
              <a:schemeClr val="tx1"/>
            </a:fontRef>
          </p:style>
        </p:cxnSp>
        <p:sp>
          <p:nvSpPr>
            <p:cNvPr id="14" name="Rechteck 128">
              <a:extLst>
                <a:ext uri="{FF2B5EF4-FFF2-40B4-BE49-F238E27FC236}">
                  <a16:creationId xmlns:a16="http://schemas.microsoft.com/office/drawing/2014/main" id="{C3C62D2B-B0EF-4645-92ED-3F33016F72E4}"/>
                </a:ext>
              </a:extLst>
            </p:cNvPr>
            <p:cNvSpPr/>
            <p:nvPr/>
          </p:nvSpPr>
          <p:spPr>
            <a:xfrm>
              <a:off x="2500229" y="3270937"/>
              <a:ext cx="1589909" cy="556614"/>
            </a:xfrm>
            <a:prstGeom prst="rect">
              <a:avLst/>
            </a:prstGeom>
            <a:solidFill>
              <a:schemeClr val="accent2"/>
            </a:solidFill>
            <a:ln w="9525" cap="flat" cmpd="sng" algn="ctr">
              <a:noFill/>
              <a:prstDash val="solid"/>
            </a:ln>
            <a:effectLst/>
          </p:spPr>
          <p:txBody>
            <a:bodyPr lIns="36000" rIns="36000" rtlCol="0" anchor="ctr"/>
            <a:lstStyle/>
            <a:p>
              <a:pPr marL="0" marR="0" lvl="0" indent="0" algn="ctr" defTabSz="914400" eaLnBrk="1" fontAlgn="auto" latinLnBrk="0" hangingPunct="1">
                <a:lnSpc>
                  <a:spcPct val="90000"/>
                </a:lnSpc>
                <a:spcBef>
                  <a:spcPts val="0"/>
                </a:spcBef>
                <a:spcAft>
                  <a:spcPts val="800"/>
                </a:spcAft>
                <a:buClrTx/>
                <a:buSzTx/>
                <a:buFontTx/>
                <a:buNone/>
                <a:tabLst/>
                <a:defRPr/>
              </a:pPr>
              <a:r>
                <a:rPr lang="en-US" sz="1100" kern="0" dirty="0">
                  <a:solidFill>
                    <a:srgbClr val="FFFFFF"/>
                  </a:solidFill>
                </a:rPr>
                <a:t>Certification / skills aligned to JD</a:t>
              </a:r>
              <a:endParaRPr kumimoji="0" lang="en-US" sz="1100" b="0" i="0" u="none" strike="noStrike" kern="0" cap="none" spc="0" normalizeH="0" baseline="0" noProof="0" dirty="0">
                <a:ln>
                  <a:noFill/>
                </a:ln>
                <a:solidFill>
                  <a:srgbClr val="FFFFFF"/>
                </a:solidFill>
                <a:effectLst/>
                <a:uLnTx/>
                <a:uFillTx/>
              </a:endParaRPr>
            </a:p>
          </p:txBody>
        </p:sp>
        <p:sp>
          <p:nvSpPr>
            <p:cNvPr id="15" name="Rectangle 14"/>
            <p:cNvSpPr/>
            <p:nvPr/>
          </p:nvSpPr>
          <p:spPr>
            <a:xfrm>
              <a:off x="813663" y="3440573"/>
              <a:ext cx="1411352" cy="2096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latin typeface="+mj-lt"/>
                </a:rPr>
                <a:t>The shape </a:t>
              </a:r>
              <a:br>
                <a:rPr lang="en-GB" sz="1400" dirty="0">
                  <a:solidFill>
                    <a:schemeClr val="tx1"/>
                  </a:solidFill>
                  <a:latin typeface="+mj-lt"/>
                </a:rPr>
              </a:br>
              <a:r>
                <a:rPr lang="en-GB" sz="1400" dirty="0">
                  <a:solidFill>
                    <a:schemeClr val="tx1"/>
                  </a:solidFill>
                  <a:latin typeface="+mj-lt"/>
                </a:rPr>
                <a:t>of work</a:t>
              </a:r>
            </a:p>
          </p:txBody>
        </p:sp>
        <p:sp>
          <p:nvSpPr>
            <p:cNvPr id="16" name="Rechteck 128">
              <a:extLst>
                <a:ext uri="{FF2B5EF4-FFF2-40B4-BE49-F238E27FC236}">
                  <a16:creationId xmlns:a16="http://schemas.microsoft.com/office/drawing/2014/main" id="{C3C62D2B-B0EF-4645-92ED-3F33016F72E4}"/>
                </a:ext>
              </a:extLst>
            </p:cNvPr>
            <p:cNvSpPr/>
            <p:nvPr/>
          </p:nvSpPr>
          <p:spPr>
            <a:xfrm>
              <a:off x="2500229" y="3827551"/>
              <a:ext cx="1589909" cy="972766"/>
            </a:xfrm>
            <a:prstGeom prst="rect">
              <a:avLst/>
            </a:prstGeom>
            <a:solidFill>
              <a:schemeClr val="accent1">
                <a:lumMod val="20000"/>
                <a:lumOff val="80000"/>
              </a:schemeClr>
            </a:solidFill>
            <a:ln w="9525" cap="flat" cmpd="sng" algn="ctr">
              <a:noFill/>
              <a:prstDash val="solid"/>
            </a:ln>
            <a:effectLst/>
          </p:spPr>
          <p:txBody>
            <a:bodyPr lIns="36000" rIns="36000" rtlCol="0" anchor="ctr"/>
            <a:lstStyle/>
            <a:p>
              <a:pPr algn="ctr">
                <a:lnSpc>
                  <a:spcPct val="90000"/>
                </a:lnSpc>
                <a:spcAft>
                  <a:spcPts val="800"/>
                </a:spcAft>
              </a:pPr>
              <a:r>
                <a:rPr lang="en-US" sz="1100" kern="0" dirty="0">
                  <a:solidFill>
                    <a:schemeClr val="accent5"/>
                  </a:solidFill>
                </a:rPr>
                <a:t>Jobs</a:t>
              </a:r>
              <a:br>
                <a:rPr lang="en-US" sz="1100" kern="0" dirty="0">
                  <a:solidFill>
                    <a:schemeClr val="accent5"/>
                  </a:solidFill>
                </a:rPr>
              </a:br>
              <a:r>
                <a:rPr lang="en-US" sz="1100" kern="0" dirty="0">
                  <a:solidFill>
                    <a:schemeClr val="accent5"/>
                  </a:solidFill>
                </a:rPr>
                <a:t>(task focus)</a:t>
              </a:r>
            </a:p>
          </p:txBody>
        </p:sp>
        <p:sp>
          <p:nvSpPr>
            <p:cNvPr id="17" name="Rechteck 128">
              <a:extLst>
                <a:ext uri="{FF2B5EF4-FFF2-40B4-BE49-F238E27FC236}">
                  <a16:creationId xmlns:a16="http://schemas.microsoft.com/office/drawing/2014/main" id="{C3C62D2B-B0EF-4645-92ED-3F33016F72E4}"/>
                </a:ext>
              </a:extLst>
            </p:cNvPr>
            <p:cNvSpPr/>
            <p:nvPr/>
          </p:nvSpPr>
          <p:spPr>
            <a:xfrm>
              <a:off x="2500229" y="4800618"/>
              <a:ext cx="1589909" cy="964568"/>
            </a:xfrm>
            <a:prstGeom prst="rect">
              <a:avLst/>
            </a:prstGeom>
            <a:solidFill>
              <a:schemeClr val="tx2">
                <a:lumMod val="75000"/>
              </a:schemeClr>
            </a:solidFill>
            <a:ln w="9525" cap="flat" cmpd="sng" algn="ctr">
              <a:noFill/>
              <a:prstDash val="solid"/>
            </a:ln>
            <a:effectLst/>
          </p:spPr>
          <p:txBody>
            <a:bodyPr lIns="36000" rIns="36000" rtlCol="0" anchor="ctr"/>
            <a:lstStyle/>
            <a:p>
              <a:pPr algn="ctr">
                <a:lnSpc>
                  <a:spcPct val="90000"/>
                </a:lnSpc>
                <a:spcAft>
                  <a:spcPts val="800"/>
                </a:spcAft>
              </a:pPr>
              <a:r>
                <a:rPr lang="en-US" sz="1100" kern="0" dirty="0">
                  <a:solidFill>
                    <a:srgbClr val="FFFFFF"/>
                  </a:solidFill>
                </a:rPr>
                <a:t>Grading</a:t>
              </a:r>
            </a:p>
          </p:txBody>
        </p:sp>
        <p:sp>
          <p:nvSpPr>
            <p:cNvPr id="18" name="Rechteck 128">
              <a:extLst>
                <a:ext uri="{FF2B5EF4-FFF2-40B4-BE49-F238E27FC236}">
                  <a16:creationId xmlns:a16="http://schemas.microsoft.com/office/drawing/2014/main" id="{C3C62D2B-B0EF-4645-92ED-3F33016F72E4}"/>
                </a:ext>
              </a:extLst>
            </p:cNvPr>
            <p:cNvSpPr/>
            <p:nvPr/>
          </p:nvSpPr>
          <p:spPr>
            <a:xfrm>
              <a:off x="8662683" y="1636442"/>
              <a:ext cx="1589909" cy="1413657"/>
            </a:xfrm>
            <a:prstGeom prst="rect">
              <a:avLst/>
            </a:prstGeom>
            <a:solidFill>
              <a:schemeClr val="accent1"/>
            </a:solidFill>
            <a:ln w="9525" cap="flat" cmpd="sng" algn="ctr">
              <a:noFill/>
              <a:prstDash val="solid"/>
            </a:ln>
            <a:effectLst/>
          </p:spPr>
          <p:txBody>
            <a:bodyPr lIns="36000" rIns="36000" rtlCol="0" anchor="ctr"/>
            <a:lstStyle/>
            <a:p>
              <a:pPr marL="0" marR="0" lvl="0" indent="0" algn="ctr" defTabSz="914400" eaLnBrk="1" fontAlgn="auto" latinLnBrk="0" hangingPunct="1">
                <a:lnSpc>
                  <a:spcPct val="90000"/>
                </a:lnSpc>
                <a:spcBef>
                  <a:spcPts val="0"/>
                </a:spcBef>
                <a:spcAft>
                  <a:spcPts val="800"/>
                </a:spcAft>
                <a:buClrTx/>
                <a:buSzTx/>
                <a:buFontTx/>
                <a:buNone/>
                <a:tabLst/>
                <a:defRPr/>
              </a:pPr>
              <a:r>
                <a:rPr lang="en-US" sz="1100" kern="0" dirty="0">
                  <a:solidFill>
                    <a:srgbClr val="FFFFFF"/>
                  </a:solidFill>
                </a:rPr>
                <a:t>Talent </a:t>
              </a:r>
              <a:br>
                <a:rPr lang="en-US" sz="1100" kern="0" dirty="0">
                  <a:solidFill>
                    <a:srgbClr val="FFFFFF"/>
                  </a:solidFill>
                </a:rPr>
              </a:br>
              <a:r>
                <a:rPr lang="en-US" sz="1100" kern="0" dirty="0">
                  <a:solidFill>
                    <a:srgbClr val="FFFFFF"/>
                  </a:solidFill>
                </a:rPr>
                <a:t>marketplace / </a:t>
              </a:r>
              <a:br>
                <a:rPr lang="en-US" sz="1100" kern="0" dirty="0">
                  <a:solidFill>
                    <a:srgbClr val="FFFFFF"/>
                  </a:solidFill>
                </a:rPr>
              </a:br>
              <a:r>
                <a:rPr lang="en-US" sz="1100" kern="0" dirty="0">
                  <a:solidFill>
                    <a:srgbClr val="FFFFFF"/>
                  </a:solidFill>
                </a:rPr>
                <a:t>exchange</a:t>
              </a:r>
              <a:endParaRPr kumimoji="0" lang="en-US" sz="1100" b="0" i="0" u="none" strike="noStrike" kern="0" cap="none" spc="0" normalizeH="0" baseline="0" noProof="0" dirty="0">
                <a:ln>
                  <a:noFill/>
                </a:ln>
                <a:solidFill>
                  <a:srgbClr val="FFFFFF"/>
                </a:solidFill>
                <a:effectLst/>
                <a:uLnTx/>
                <a:uFillTx/>
              </a:endParaRPr>
            </a:p>
          </p:txBody>
        </p:sp>
        <p:sp>
          <p:nvSpPr>
            <p:cNvPr id="19" name="Rechteck 128">
              <a:extLst>
                <a:ext uri="{FF2B5EF4-FFF2-40B4-BE49-F238E27FC236}">
                  <a16:creationId xmlns:a16="http://schemas.microsoft.com/office/drawing/2014/main" id="{C3C62D2B-B0EF-4645-92ED-3F33016F72E4}"/>
                </a:ext>
              </a:extLst>
            </p:cNvPr>
            <p:cNvSpPr/>
            <p:nvPr/>
          </p:nvSpPr>
          <p:spPr>
            <a:xfrm>
              <a:off x="8662683" y="3270938"/>
              <a:ext cx="1589909" cy="1575870"/>
            </a:xfrm>
            <a:prstGeom prst="rect">
              <a:avLst/>
            </a:prstGeom>
            <a:solidFill>
              <a:schemeClr val="accent2"/>
            </a:solidFill>
            <a:ln w="9525" cap="flat" cmpd="sng" algn="ctr">
              <a:noFill/>
              <a:prstDash val="solid"/>
            </a:ln>
            <a:effectLst/>
          </p:spPr>
          <p:txBody>
            <a:bodyPr lIns="36000" rIns="36000" rtlCol="0" anchor="ctr"/>
            <a:lstStyle/>
            <a:p>
              <a:pPr marL="0" marR="0" lvl="0" indent="0" algn="ctr" defTabSz="914400" eaLnBrk="1" fontAlgn="auto" latinLnBrk="0" hangingPunct="1">
                <a:lnSpc>
                  <a:spcPct val="90000"/>
                </a:lnSpc>
                <a:spcBef>
                  <a:spcPts val="0"/>
                </a:spcBef>
                <a:spcAft>
                  <a:spcPts val="800"/>
                </a:spcAft>
                <a:buClrTx/>
                <a:buSzTx/>
                <a:buFontTx/>
                <a:buNone/>
                <a:tabLst/>
                <a:defRPr/>
              </a:pPr>
              <a:r>
                <a:rPr lang="en-US" sz="1100" kern="0" noProof="0" dirty="0">
                  <a:solidFill>
                    <a:srgbClr val="FFFFFF"/>
                  </a:solidFill>
                </a:rPr>
                <a:t>Skills clusters</a:t>
              </a:r>
              <a:endParaRPr kumimoji="0" lang="en-US" sz="1100" b="0" i="0" u="none" strike="noStrike" kern="0" cap="none" spc="0" normalizeH="0" baseline="0" noProof="0" dirty="0">
                <a:ln>
                  <a:noFill/>
                </a:ln>
                <a:solidFill>
                  <a:srgbClr val="FFFFFF"/>
                </a:solidFill>
                <a:effectLst/>
                <a:uLnTx/>
                <a:uFillTx/>
              </a:endParaRPr>
            </a:p>
          </p:txBody>
        </p:sp>
        <p:sp>
          <p:nvSpPr>
            <p:cNvPr id="20" name="Rechteck 128">
              <a:extLst>
                <a:ext uri="{FF2B5EF4-FFF2-40B4-BE49-F238E27FC236}">
                  <a16:creationId xmlns:a16="http://schemas.microsoft.com/office/drawing/2014/main" id="{C3C62D2B-B0EF-4645-92ED-3F33016F72E4}"/>
                </a:ext>
              </a:extLst>
            </p:cNvPr>
            <p:cNvSpPr/>
            <p:nvPr/>
          </p:nvSpPr>
          <p:spPr>
            <a:xfrm>
              <a:off x="8662683" y="4848651"/>
              <a:ext cx="1589909" cy="715846"/>
            </a:xfrm>
            <a:prstGeom prst="rect">
              <a:avLst/>
            </a:prstGeom>
            <a:solidFill>
              <a:schemeClr val="accent1">
                <a:lumMod val="20000"/>
                <a:lumOff val="80000"/>
              </a:schemeClr>
            </a:solidFill>
            <a:ln w="9525" cap="flat" cmpd="sng" algn="ctr">
              <a:noFill/>
              <a:prstDash val="solid"/>
            </a:ln>
            <a:effectLst/>
          </p:spPr>
          <p:txBody>
            <a:bodyPr lIns="36000" rIns="36000" rtlCol="0" anchor="ctr"/>
            <a:lstStyle/>
            <a:p>
              <a:pPr lvl="0" algn="ctr">
                <a:lnSpc>
                  <a:spcPct val="90000"/>
                </a:lnSpc>
                <a:spcAft>
                  <a:spcPts val="800"/>
                </a:spcAft>
                <a:defRPr/>
              </a:pPr>
              <a:r>
                <a:rPr lang="en-US" sz="1100" kern="0" dirty="0">
                  <a:solidFill>
                    <a:schemeClr val="accent5"/>
                  </a:solidFill>
                </a:rPr>
                <a:t>Assignment</a:t>
              </a:r>
            </a:p>
          </p:txBody>
        </p:sp>
        <p:sp>
          <p:nvSpPr>
            <p:cNvPr id="21" name="Rechteck 128">
              <a:extLst>
                <a:ext uri="{FF2B5EF4-FFF2-40B4-BE49-F238E27FC236}">
                  <a16:creationId xmlns:a16="http://schemas.microsoft.com/office/drawing/2014/main" id="{C3C62D2B-B0EF-4645-92ED-3F33016F72E4}"/>
                </a:ext>
              </a:extLst>
            </p:cNvPr>
            <p:cNvSpPr/>
            <p:nvPr/>
          </p:nvSpPr>
          <p:spPr>
            <a:xfrm>
              <a:off x="8662683" y="5564499"/>
              <a:ext cx="1589909" cy="200687"/>
            </a:xfrm>
            <a:prstGeom prst="rect">
              <a:avLst/>
            </a:prstGeom>
            <a:solidFill>
              <a:schemeClr val="tx2">
                <a:lumMod val="75000"/>
              </a:schemeClr>
            </a:solidFill>
            <a:ln w="9525" cap="flat" cmpd="sng" algn="ctr">
              <a:noFill/>
              <a:prstDash val="solid"/>
            </a:ln>
            <a:effectLst/>
          </p:spPr>
          <p:txBody>
            <a:bodyPr lIns="36000" rIns="36000" rtlCol="0" anchor="ctr"/>
            <a:lstStyle/>
            <a:p>
              <a:pPr marL="0" marR="0" lvl="0" indent="0" algn="ctr" defTabSz="914400" eaLnBrk="1" fontAlgn="auto" latinLnBrk="0" hangingPunct="1">
                <a:lnSpc>
                  <a:spcPct val="90000"/>
                </a:lnSpc>
                <a:spcBef>
                  <a:spcPts val="0"/>
                </a:spcBef>
                <a:spcAft>
                  <a:spcPts val="800"/>
                </a:spcAft>
                <a:buClrTx/>
                <a:buSzTx/>
                <a:buFontTx/>
                <a:buNone/>
                <a:tabLst/>
                <a:defRPr/>
              </a:pPr>
              <a:r>
                <a:rPr lang="en-US" sz="1100" kern="0" noProof="0" dirty="0">
                  <a:solidFill>
                    <a:srgbClr val="FFFFFF"/>
                  </a:solidFill>
                </a:rPr>
                <a:t>Flat structure</a:t>
              </a:r>
              <a:endParaRPr kumimoji="0" lang="en-US" sz="1100" b="0" i="0" u="none" strike="noStrike" kern="0" cap="none" spc="0" normalizeH="0" baseline="0" noProof="0" dirty="0">
                <a:ln>
                  <a:noFill/>
                </a:ln>
                <a:solidFill>
                  <a:srgbClr val="FFFFFF"/>
                </a:solidFill>
                <a:effectLst/>
                <a:uLnTx/>
                <a:uFillTx/>
              </a:endParaRPr>
            </a:p>
          </p:txBody>
        </p:sp>
        <p:sp>
          <p:nvSpPr>
            <p:cNvPr id="22" name="Rechteck 128">
              <a:extLst>
                <a:ext uri="{FF2B5EF4-FFF2-40B4-BE49-F238E27FC236}">
                  <a16:creationId xmlns:a16="http://schemas.microsoft.com/office/drawing/2014/main" id="{C3C62D2B-B0EF-4645-92ED-3F33016F72E4}"/>
                </a:ext>
              </a:extLst>
            </p:cNvPr>
            <p:cNvSpPr/>
            <p:nvPr/>
          </p:nvSpPr>
          <p:spPr>
            <a:xfrm>
              <a:off x="6614244" y="2111508"/>
              <a:ext cx="1589909" cy="961186"/>
            </a:xfrm>
            <a:prstGeom prst="rect">
              <a:avLst/>
            </a:prstGeom>
            <a:solidFill>
              <a:schemeClr val="accent1"/>
            </a:solidFill>
            <a:ln w="9525" cap="flat" cmpd="sng" algn="ctr">
              <a:noFill/>
              <a:prstDash val="solid"/>
            </a:ln>
            <a:effectLst/>
          </p:spPr>
          <p:txBody>
            <a:bodyPr lIns="36000" rIns="36000" rtlCol="0" anchor="ctr"/>
            <a:lstStyle/>
            <a:p>
              <a:pPr marL="0" marR="0" lvl="0" indent="0" algn="ctr" defTabSz="914400" eaLnBrk="1" fontAlgn="auto" latinLnBrk="0" hangingPunct="1">
                <a:lnSpc>
                  <a:spcPct val="90000"/>
                </a:lnSpc>
                <a:spcBef>
                  <a:spcPts val="0"/>
                </a:spcBef>
                <a:spcAft>
                  <a:spcPts val="800"/>
                </a:spcAft>
                <a:buClrTx/>
                <a:buSzTx/>
                <a:buFontTx/>
                <a:buNone/>
                <a:tabLst/>
                <a:defRPr/>
              </a:pPr>
              <a:r>
                <a:rPr lang="en-US" sz="1100" kern="0" dirty="0">
                  <a:solidFill>
                    <a:srgbClr val="FFFFFF"/>
                  </a:solidFill>
                </a:rPr>
                <a:t>Career experience</a:t>
              </a:r>
              <a:endParaRPr kumimoji="0" lang="en-US" sz="1100" b="0" i="0" u="none" strike="noStrike" kern="0" cap="none" spc="0" normalizeH="0" baseline="0" noProof="0" dirty="0">
                <a:ln>
                  <a:noFill/>
                </a:ln>
                <a:solidFill>
                  <a:srgbClr val="FFFFFF"/>
                </a:solidFill>
                <a:effectLst/>
                <a:uLnTx/>
                <a:uFillTx/>
              </a:endParaRPr>
            </a:p>
          </p:txBody>
        </p:sp>
        <p:sp>
          <p:nvSpPr>
            <p:cNvPr id="23" name="Rechteck 128">
              <a:extLst>
                <a:ext uri="{FF2B5EF4-FFF2-40B4-BE49-F238E27FC236}">
                  <a16:creationId xmlns:a16="http://schemas.microsoft.com/office/drawing/2014/main" id="{C3C62D2B-B0EF-4645-92ED-3F33016F72E4}"/>
                </a:ext>
              </a:extLst>
            </p:cNvPr>
            <p:cNvSpPr/>
            <p:nvPr/>
          </p:nvSpPr>
          <p:spPr>
            <a:xfrm>
              <a:off x="6614244" y="3237809"/>
              <a:ext cx="1589909" cy="1098129"/>
            </a:xfrm>
            <a:prstGeom prst="rect">
              <a:avLst/>
            </a:prstGeom>
            <a:solidFill>
              <a:schemeClr val="accent2"/>
            </a:solidFill>
            <a:ln w="9525" cap="flat" cmpd="sng" algn="ctr">
              <a:noFill/>
              <a:prstDash val="solid"/>
            </a:ln>
            <a:effectLst/>
          </p:spPr>
          <p:txBody>
            <a:bodyPr lIns="36000" rIns="36000" rtlCol="0" anchor="ctr"/>
            <a:lstStyle/>
            <a:p>
              <a:pPr marL="0" marR="0" lvl="0" indent="0" algn="ctr" defTabSz="914400" eaLnBrk="1" fontAlgn="auto" latinLnBrk="0" hangingPunct="1">
                <a:lnSpc>
                  <a:spcPct val="90000"/>
                </a:lnSpc>
                <a:spcBef>
                  <a:spcPts val="0"/>
                </a:spcBef>
                <a:spcAft>
                  <a:spcPts val="800"/>
                </a:spcAft>
                <a:buClrTx/>
                <a:buSzTx/>
                <a:buFontTx/>
                <a:buNone/>
                <a:tabLst/>
                <a:defRPr/>
              </a:pPr>
              <a:r>
                <a:rPr lang="en-US" sz="1100" kern="0" dirty="0">
                  <a:solidFill>
                    <a:srgbClr val="FFFFFF"/>
                  </a:solidFill>
                </a:rPr>
                <a:t>Skills framework</a:t>
              </a:r>
              <a:endParaRPr kumimoji="0" lang="en-US" sz="1100" b="0" i="0" u="none" strike="noStrike" kern="0" cap="none" spc="0" normalizeH="0" baseline="0" noProof="0" dirty="0">
                <a:ln>
                  <a:noFill/>
                </a:ln>
                <a:solidFill>
                  <a:srgbClr val="FFFFFF"/>
                </a:solidFill>
                <a:effectLst/>
                <a:uLnTx/>
                <a:uFillTx/>
              </a:endParaRPr>
            </a:p>
          </p:txBody>
        </p:sp>
        <p:sp>
          <p:nvSpPr>
            <p:cNvPr id="24" name="Rechteck 128">
              <a:extLst>
                <a:ext uri="{FF2B5EF4-FFF2-40B4-BE49-F238E27FC236}">
                  <a16:creationId xmlns:a16="http://schemas.microsoft.com/office/drawing/2014/main" id="{C3C62D2B-B0EF-4645-92ED-3F33016F72E4}"/>
                </a:ext>
              </a:extLst>
            </p:cNvPr>
            <p:cNvSpPr/>
            <p:nvPr/>
          </p:nvSpPr>
          <p:spPr>
            <a:xfrm>
              <a:off x="6614244" y="4335940"/>
              <a:ext cx="1589909" cy="907410"/>
            </a:xfrm>
            <a:prstGeom prst="rect">
              <a:avLst/>
            </a:prstGeom>
            <a:solidFill>
              <a:schemeClr val="accent1">
                <a:lumMod val="20000"/>
                <a:lumOff val="80000"/>
              </a:schemeClr>
            </a:solidFill>
            <a:ln w="9525" cap="flat" cmpd="sng" algn="ctr">
              <a:noFill/>
              <a:prstDash val="solid"/>
            </a:ln>
            <a:effectLst/>
          </p:spPr>
          <p:txBody>
            <a:bodyPr lIns="36000" rIns="36000" rtlCol="0" anchor="ctr"/>
            <a:lstStyle/>
            <a:p>
              <a:pPr marL="0" marR="0" lvl="0" indent="0" algn="ctr" defTabSz="914400" eaLnBrk="1" fontAlgn="auto" latinLnBrk="0" hangingPunct="1">
                <a:lnSpc>
                  <a:spcPct val="90000"/>
                </a:lnSpc>
                <a:spcBef>
                  <a:spcPts val="0"/>
                </a:spcBef>
                <a:spcAft>
                  <a:spcPts val="800"/>
                </a:spcAft>
                <a:buClrTx/>
                <a:buSzTx/>
                <a:buFontTx/>
                <a:buNone/>
                <a:tabLst/>
                <a:defRPr/>
              </a:pPr>
              <a:r>
                <a:rPr lang="en-US" sz="1100" kern="0" dirty="0">
                  <a:solidFill>
                    <a:schemeClr val="accent5"/>
                  </a:solidFill>
                </a:rPr>
                <a:t>Roles</a:t>
              </a:r>
              <a:br>
                <a:rPr lang="en-US" sz="1100" kern="0" dirty="0">
                  <a:solidFill>
                    <a:schemeClr val="accent5"/>
                  </a:solidFill>
                </a:rPr>
              </a:br>
              <a:r>
                <a:rPr lang="en-US" sz="1100" kern="0" dirty="0">
                  <a:solidFill>
                    <a:schemeClr val="accent5"/>
                  </a:solidFill>
                </a:rPr>
                <a:t>(skills aligned)</a:t>
              </a:r>
              <a:endParaRPr kumimoji="0" lang="en-US" sz="1100" b="0" i="0" u="none" strike="noStrike" kern="0" cap="none" spc="0" normalizeH="0" baseline="0" noProof="0" dirty="0">
                <a:ln>
                  <a:noFill/>
                </a:ln>
                <a:solidFill>
                  <a:schemeClr val="accent5"/>
                </a:solidFill>
                <a:effectLst/>
                <a:uLnTx/>
                <a:uFillTx/>
              </a:endParaRPr>
            </a:p>
          </p:txBody>
        </p:sp>
        <p:sp>
          <p:nvSpPr>
            <p:cNvPr id="25" name="Rechteck 128">
              <a:extLst>
                <a:ext uri="{FF2B5EF4-FFF2-40B4-BE49-F238E27FC236}">
                  <a16:creationId xmlns:a16="http://schemas.microsoft.com/office/drawing/2014/main" id="{C3C62D2B-B0EF-4645-92ED-3F33016F72E4}"/>
                </a:ext>
              </a:extLst>
            </p:cNvPr>
            <p:cNvSpPr/>
            <p:nvPr/>
          </p:nvSpPr>
          <p:spPr>
            <a:xfrm>
              <a:off x="6614244" y="5230683"/>
              <a:ext cx="1589909" cy="534503"/>
            </a:xfrm>
            <a:prstGeom prst="rect">
              <a:avLst/>
            </a:prstGeom>
            <a:solidFill>
              <a:schemeClr val="tx2">
                <a:lumMod val="75000"/>
              </a:schemeClr>
            </a:solidFill>
            <a:ln w="9525" cap="flat" cmpd="sng" algn="ctr">
              <a:noFill/>
              <a:prstDash val="solid"/>
            </a:ln>
            <a:effectLst/>
          </p:spPr>
          <p:txBody>
            <a:bodyPr lIns="36000" rIns="36000" rtlCol="0" anchor="ctr"/>
            <a:lstStyle/>
            <a:p>
              <a:pPr marL="0" marR="0" lvl="0" indent="0" algn="ctr" defTabSz="914400" eaLnBrk="1" fontAlgn="auto" latinLnBrk="0" hangingPunct="1">
                <a:lnSpc>
                  <a:spcPct val="90000"/>
                </a:lnSpc>
                <a:spcBef>
                  <a:spcPts val="0"/>
                </a:spcBef>
                <a:spcAft>
                  <a:spcPts val="800"/>
                </a:spcAft>
                <a:buClrTx/>
                <a:buSzTx/>
                <a:buFontTx/>
                <a:buNone/>
                <a:tabLst/>
                <a:defRPr/>
              </a:pPr>
              <a:r>
                <a:rPr lang="en-US" sz="1100" kern="0" noProof="0" dirty="0">
                  <a:solidFill>
                    <a:srgbClr val="FFFFFF"/>
                  </a:solidFill>
                </a:rPr>
                <a:t>Career levels</a:t>
              </a:r>
              <a:endParaRPr kumimoji="0" lang="en-US" sz="1100" b="0" i="0" u="none" strike="noStrike" kern="0" cap="none" spc="0" normalizeH="0" baseline="0" noProof="0" dirty="0">
                <a:ln>
                  <a:noFill/>
                </a:ln>
                <a:solidFill>
                  <a:srgbClr val="FFFFFF"/>
                </a:solidFill>
                <a:effectLst/>
                <a:uLnTx/>
                <a:uFillTx/>
              </a:endParaRPr>
            </a:p>
          </p:txBody>
        </p:sp>
        <p:sp>
          <p:nvSpPr>
            <p:cNvPr id="26" name="Rechteck 128">
              <a:extLst>
                <a:ext uri="{FF2B5EF4-FFF2-40B4-BE49-F238E27FC236}">
                  <a16:creationId xmlns:a16="http://schemas.microsoft.com/office/drawing/2014/main" id="{C3C62D2B-B0EF-4645-92ED-3F33016F72E4}"/>
                </a:ext>
              </a:extLst>
            </p:cNvPr>
            <p:cNvSpPr/>
            <p:nvPr/>
          </p:nvSpPr>
          <p:spPr>
            <a:xfrm>
              <a:off x="4546603" y="2449597"/>
              <a:ext cx="1589909" cy="612244"/>
            </a:xfrm>
            <a:prstGeom prst="rect">
              <a:avLst/>
            </a:prstGeom>
            <a:solidFill>
              <a:schemeClr val="accent1"/>
            </a:solidFill>
            <a:ln w="9525" cap="flat" cmpd="sng" algn="ctr">
              <a:noFill/>
              <a:prstDash val="solid"/>
            </a:ln>
            <a:effectLst/>
          </p:spPr>
          <p:txBody>
            <a:bodyPr lIns="36000" rIns="36000" rtlCol="0" anchor="ctr"/>
            <a:lstStyle/>
            <a:p>
              <a:pPr marL="0" marR="0" lvl="0" indent="0" algn="ctr" defTabSz="914400" eaLnBrk="1" fontAlgn="auto" latinLnBrk="0" hangingPunct="1">
                <a:lnSpc>
                  <a:spcPct val="90000"/>
                </a:lnSpc>
                <a:spcBef>
                  <a:spcPts val="0"/>
                </a:spcBef>
                <a:spcAft>
                  <a:spcPts val="800"/>
                </a:spcAft>
                <a:buClrTx/>
                <a:buSzTx/>
                <a:buFontTx/>
                <a:buNone/>
                <a:tabLst/>
                <a:defRPr/>
              </a:pPr>
              <a:r>
                <a:rPr lang="en-US" sz="1100" kern="0" dirty="0">
                  <a:solidFill>
                    <a:srgbClr val="FFFFFF"/>
                  </a:solidFill>
                </a:rPr>
                <a:t>Cross functional career pathing</a:t>
              </a:r>
              <a:endParaRPr kumimoji="0" lang="en-US" sz="1100" b="0" i="0" u="none" strike="noStrike" kern="0" cap="none" spc="0" normalizeH="0" baseline="0" noProof="0" dirty="0">
                <a:ln>
                  <a:noFill/>
                </a:ln>
                <a:solidFill>
                  <a:srgbClr val="FFFFFF"/>
                </a:solidFill>
                <a:effectLst/>
                <a:uLnTx/>
                <a:uFillTx/>
              </a:endParaRPr>
            </a:p>
          </p:txBody>
        </p:sp>
        <p:sp>
          <p:nvSpPr>
            <p:cNvPr id="27" name="Rechteck 128">
              <a:extLst>
                <a:ext uri="{FF2B5EF4-FFF2-40B4-BE49-F238E27FC236}">
                  <a16:creationId xmlns:a16="http://schemas.microsoft.com/office/drawing/2014/main" id="{C3C62D2B-B0EF-4645-92ED-3F33016F72E4}"/>
                </a:ext>
              </a:extLst>
            </p:cNvPr>
            <p:cNvSpPr/>
            <p:nvPr/>
          </p:nvSpPr>
          <p:spPr>
            <a:xfrm>
              <a:off x="4546603" y="3253042"/>
              <a:ext cx="1589909" cy="824798"/>
            </a:xfrm>
            <a:prstGeom prst="rect">
              <a:avLst/>
            </a:prstGeom>
            <a:solidFill>
              <a:schemeClr val="accent2"/>
            </a:solidFill>
            <a:ln w="9525" cap="flat" cmpd="sng" algn="ctr">
              <a:noFill/>
              <a:prstDash val="solid"/>
            </a:ln>
            <a:effectLst/>
          </p:spPr>
          <p:txBody>
            <a:bodyPr lIns="36000" rIns="36000" rtlCol="0" anchor="ctr"/>
            <a:lstStyle/>
            <a:p>
              <a:pPr marL="0" marR="0" lvl="0" indent="0" algn="ctr" defTabSz="914400" eaLnBrk="1" fontAlgn="auto" latinLnBrk="0" hangingPunct="1">
                <a:lnSpc>
                  <a:spcPct val="90000"/>
                </a:lnSpc>
                <a:spcBef>
                  <a:spcPts val="0"/>
                </a:spcBef>
                <a:spcAft>
                  <a:spcPts val="800"/>
                </a:spcAft>
                <a:buClrTx/>
                <a:buSzTx/>
                <a:buFontTx/>
                <a:buNone/>
                <a:tabLst/>
                <a:defRPr/>
              </a:pPr>
              <a:r>
                <a:rPr lang="en-US" sz="1100" kern="0" dirty="0">
                  <a:solidFill>
                    <a:srgbClr val="FFFFFF"/>
                  </a:solidFill>
                </a:rPr>
                <a:t>Skills linked to role</a:t>
              </a:r>
              <a:endParaRPr kumimoji="0" lang="en-US" sz="1100" b="0" i="0" u="none" strike="noStrike" kern="0" cap="none" spc="0" normalizeH="0" baseline="0" noProof="0" dirty="0">
                <a:ln>
                  <a:noFill/>
                </a:ln>
                <a:solidFill>
                  <a:srgbClr val="FFFFFF"/>
                </a:solidFill>
                <a:effectLst/>
                <a:uLnTx/>
                <a:uFillTx/>
              </a:endParaRPr>
            </a:p>
          </p:txBody>
        </p:sp>
        <p:sp>
          <p:nvSpPr>
            <p:cNvPr id="28" name="Rechteck 128">
              <a:extLst>
                <a:ext uri="{FF2B5EF4-FFF2-40B4-BE49-F238E27FC236}">
                  <a16:creationId xmlns:a16="http://schemas.microsoft.com/office/drawing/2014/main" id="{C3C62D2B-B0EF-4645-92ED-3F33016F72E4}"/>
                </a:ext>
              </a:extLst>
            </p:cNvPr>
            <p:cNvSpPr/>
            <p:nvPr/>
          </p:nvSpPr>
          <p:spPr>
            <a:xfrm>
              <a:off x="4546603" y="4972383"/>
              <a:ext cx="1589909" cy="792803"/>
            </a:xfrm>
            <a:prstGeom prst="rect">
              <a:avLst/>
            </a:prstGeom>
            <a:solidFill>
              <a:schemeClr val="tx2">
                <a:lumMod val="75000"/>
              </a:schemeClr>
            </a:solidFill>
            <a:ln w="9525" cap="flat" cmpd="sng" algn="ctr">
              <a:noFill/>
              <a:prstDash val="solid"/>
            </a:ln>
            <a:effectLst/>
          </p:spPr>
          <p:txBody>
            <a:bodyPr lIns="36000" rIns="36000" rtlCol="0" anchor="ctr"/>
            <a:lstStyle/>
            <a:p>
              <a:pPr algn="ctr">
                <a:lnSpc>
                  <a:spcPct val="90000"/>
                </a:lnSpc>
                <a:spcAft>
                  <a:spcPts val="800"/>
                </a:spcAft>
              </a:pPr>
              <a:r>
                <a:rPr lang="en-US" sz="1100" kern="0" dirty="0">
                  <a:solidFill>
                    <a:srgbClr val="FFFFFF"/>
                  </a:solidFill>
                </a:rPr>
                <a:t>Broad bands</a:t>
              </a:r>
            </a:p>
          </p:txBody>
        </p:sp>
        <p:sp>
          <p:nvSpPr>
            <p:cNvPr id="29" name="Rechteck 128">
              <a:extLst>
                <a:ext uri="{FF2B5EF4-FFF2-40B4-BE49-F238E27FC236}">
                  <a16:creationId xmlns:a16="http://schemas.microsoft.com/office/drawing/2014/main" id="{C3C62D2B-B0EF-4645-92ED-3F33016F72E4}"/>
                </a:ext>
              </a:extLst>
            </p:cNvPr>
            <p:cNvSpPr/>
            <p:nvPr/>
          </p:nvSpPr>
          <p:spPr>
            <a:xfrm>
              <a:off x="4546603" y="4077840"/>
              <a:ext cx="1589909" cy="903817"/>
            </a:xfrm>
            <a:prstGeom prst="rect">
              <a:avLst/>
            </a:prstGeom>
            <a:solidFill>
              <a:schemeClr val="accent1">
                <a:lumMod val="20000"/>
                <a:lumOff val="80000"/>
              </a:schemeClr>
            </a:solidFill>
            <a:ln w="9525" cap="flat" cmpd="sng" algn="ctr">
              <a:noFill/>
              <a:prstDash val="solid"/>
            </a:ln>
            <a:effectLst/>
          </p:spPr>
          <p:txBody>
            <a:bodyPr lIns="36000" rIns="36000" rtlCol="0" anchor="ctr"/>
            <a:lstStyle/>
            <a:p>
              <a:pPr algn="ctr">
                <a:lnSpc>
                  <a:spcPct val="90000"/>
                </a:lnSpc>
                <a:spcAft>
                  <a:spcPts val="800"/>
                </a:spcAft>
              </a:pPr>
              <a:r>
                <a:rPr lang="en-US" sz="1100" kern="0" dirty="0">
                  <a:solidFill>
                    <a:schemeClr val="accent5"/>
                  </a:solidFill>
                </a:rPr>
                <a:t>Roles</a:t>
              </a:r>
              <a:br>
                <a:rPr lang="en-US" sz="1100" kern="0" dirty="0">
                  <a:solidFill>
                    <a:schemeClr val="accent5"/>
                  </a:solidFill>
                </a:rPr>
              </a:br>
              <a:r>
                <a:rPr lang="en-US" sz="1100" kern="0" dirty="0">
                  <a:solidFill>
                    <a:schemeClr val="accent5"/>
                  </a:solidFill>
                </a:rPr>
                <a:t>(accountability focus)</a:t>
              </a:r>
            </a:p>
          </p:txBody>
        </p:sp>
        <p:cxnSp>
          <p:nvCxnSpPr>
            <p:cNvPr id="30" name="Straight Connector 29"/>
            <p:cNvCxnSpPr/>
            <p:nvPr/>
          </p:nvCxnSpPr>
          <p:spPr>
            <a:xfrm>
              <a:off x="2295383" y="3176479"/>
              <a:ext cx="90922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10527174" y="1243671"/>
              <a:ext cx="13648" cy="166716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0553386" y="1729523"/>
              <a:ext cx="1816718" cy="940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latin typeface="+mj-lt"/>
                </a:rPr>
                <a:t>Increasingly focus on </a:t>
              </a:r>
              <a:br>
                <a:rPr lang="en-GB" sz="1400" dirty="0">
                  <a:solidFill>
                    <a:schemeClr val="tx1"/>
                  </a:solidFill>
                  <a:latin typeface="+mj-lt"/>
                </a:rPr>
              </a:br>
              <a:r>
                <a:rPr lang="en-GB" sz="1400" dirty="0">
                  <a:solidFill>
                    <a:schemeClr val="tx1"/>
                  </a:solidFill>
                  <a:latin typeface="+mj-lt"/>
                </a:rPr>
                <a:t>personalisation</a:t>
              </a:r>
            </a:p>
          </p:txBody>
        </p:sp>
        <p:cxnSp>
          <p:nvCxnSpPr>
            <p:cNvPr id="33" name="Straight Arrow Connector 32"/>
            <p:cNvCxnSpPr/>
            <p:nvPr/>
          </p:nvCxnSpPr>
          <p:spPr>
            <a:xfrm flipV="1">
              <a:off x="10520350" y="3285167"/>
              <a:ext cx="13648" cy="241200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0553386" y="4008187"/>
              <a:ext cx="1695169" cy="940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latin typeface="+mj-lt"/>
                </a:rPr>
                <a:t>Emphasis: </a:t>
              </a:r>
              <a:br>
                <a:rPr lang="en-GB" sz="1400" dirty="0">
                  <a:solidFill>
                    <a:schemeClr val="tx1"/>
                  </a:solidFill>
                  <a:latin typeface="+mj-lt"/>
                </a:rPr>
              </a:br>
              <a:r>
                <a:rPr lang="en-GB" sz="1400" dirty="0">
                  <a:solidFill>
                    <a:schemeClr val="tx1"/>
                  </a:solidFill>
                  <a:latin typeface="+mj-lt"/>
                </a:rPr>
                <a:t>shift to more</a:t>
              </a:r>
              <a:br>
                <a:rPr lang="en-GB" sz="1400" dirty="0">
                  <a:solidFill>
                    <a:schemeClr val="tx1"/>
                  </a:solidFill>
                  <a:latin typeface="+mj-lt"/>
                </a:rPr>
              </a:br>
              <a:r>
                <a:rPr lang="en-GB" sz="1400" dirty="0">
                  <a:solidFill>
                    <a:schemeClr val="tx1"/>
                  </a:solidFill>
                  <a:latin typeface="+mj-lt"/>
                </a:rPr>
                <a:t>flexible definitions </a:t>
              </a:r>
              <a:br>
                <a:rPr lang="en-GB" sz="1400" dirty="0">
                  <a:solidFill>
                    <a:schemeClr val="tx1"/>
                  </a:solidFill>
                  <a:latin typeface="+mj-lt"/>
                </a:rPr>
              </a:br>
              <a:r>
                <a:rPr lang="en-GB" sz="1400" dirty="0">
                  <a:solidFill>
                    <a:schemeClr val="tx1"/>
                  </a:solidFill>
                  <a:latin typeface="+mj-lt"/>
                </a:rPr>
                <a:t>of work</a:t>
              </a:r>
            </a:p>
          </p:txBody>
        </p:sp>
      </p:grpSp>
      <p:sp>
        <p:nvSpPr>
          <p:cNvPr id="37" name="Rectangle 36"/>
          <p:cNvSpPr/>
          <p:nvPr/>
        </p:nvSpPr>
        <p:spPr>
          <a:xfrm rot="16200000">
            <a:off x="-932397" y="3193246"/>
            <a:ext cx="4539010" cy="1075872"/>
          </a:xfrm>
          <a:prstGeom prst="rect">
            <a:avLst/>
          </a:prstGeom>
        </p:spPr>
        <p:txBody>
          <a:bodyPr wrap="square">
            <a:spAutoFit/>
          </a:bodyPr>
          <a:lstStyle/>
          <a:p>
            <a:pPr algn="ctr">
              <a:lnSpc>
                <a:spcPts val="3800"/>
              </a:lnSpc>
            </a:pPr>
            <a:r>
              <a:rPr lang="en-GB" sz="3600" dirty="0">
                <a:gradFill>
                  <a:gsLst>
                    <a:gs pos="0">
                      <a:schemeClr val="accent1"/>
                    </a:gs>
                    <a:gs pos="100000">
                      <a:schemeClr val="accent2"/>
                    </a:gs>
                  </a:gsLst>
                  <a:lin ang="18900000" scaled="1"/>
                </a:gradFill>
                <a:latin typeface="+mj-lt"/>
              </a:rPr>
              <a:t>Transforming the career experience</a:t>
            </a:r>
          </a:p>
        </p:txBody>
      </p:sp>
    </p:spTree>
    <p:custDataLst>
      <p:tags r:id="rId1"/>
    </p:custDataLst>
    <p:extLst>
      <p:ext uri="{BB962C8B-B14F-4D97-AF65-F5344CB8AC3E}">
        <p14:creationId xmlns:p14="http://schemas.microsoft.com/office/powerpoint/2010/main" val="3193915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97161" y="1472184"/>
            <a:ext cx="5312664" cy="45537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graphicFrame>
        <p:nvGraphicFramePr>
          <p:cNvPr id="3" name="Chart 2"/>
          <p:cNvGraphicFramePr>
            <a:graphicFrameLocks/>
          </p:cNvGraphicFramePr>
          <p:nvPr/>
        </p:nvGraphicFramePr>
        <p:xfrm>
          <a:off x="697161" y="1316736"/>
          <a:ext cx="11494839" cy="492861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924560" y="580644"/>
            <a:ext cx="10058400" cy="822960"/>
          </a:xfrm>
        </p:spPr>
        <p:txBody>
          <a:bodyPr/>
          <a:lstStyle/>
          <a:p>
            <a:r>
              <a:rPr lang="en-US" dirty="0"/>
              <a:t>2021</a:t>
            </a:r>
            <a:r>
              <a:rPr lang="pl-PL" dirty="0"/>
              <a:t> Investment</a:t>
            </a:r>
            <a:r>
              <a:rPr lang="en-GB" dirty="0"/>
              <a:t> in people focus areas</a:t>
            </a:r>
            <a:br>
              <a:rPr lang="en-US" dirty="0"/>
            </a:br>
            <a:endParaRPr lang="pl-PL" dirty="0"/>
          </a:p>
        </p:txBody>
      </p:sp>
      <p:sp>
        <p:nvSpPr>
          <p:cNvPr id="13" name="Rectangle 12"/>
          <p:cNvSpPr/>
          <p:nvPr/>
        </p:nvSpPr>
        <p:spPr>
          <a:xfrm>
            <a:off x="651764" y="1098838"/>
            <a:ext cx="10603992" cy="307777"/>
          </a:xfrm>
          <a:prstGeom prst="rect">
            <a:avLst/>
          </a:prstGeom>
        </p:spPr>
        <p:txBody>
          <a:bodyPr wrap="square">
            <a:spAutoFit/>
          </a:bodyPr>
          <a:lstStyle/>
          <a:p>
            <a:r>
              <a:rPr lang="en-US" sz="1400" b="1" dirty="0"/>
              <a:t>Given the events of 2020, where has your organization invested (in people) in 2021? (Select your top three responses) </a:t>
            </a:r>
            <a:endParaRPr lang="pl-PL" sz="1400" b="1" dirty="0"/>
          </a:p>
        </p:txBody>
      </p:sp>
      <p:sp>
        <p:nvSpPr>
          <p:cNvPr id="8" name="TextBox 7"/>
          <p:cNvSpPr txBox="1"/>
          <p:nvPr/>
        </p:nvSpPr>
        <p:spPr>
          <a:xfrm>
            <a:off x="982749" y="6575368"/>
            <a:ext cx="2641600" cy="133003"/>
          </a:xfrm>
          <a:prstGeom prst="rect">
            <a:avLst/>
          </a:prstGeom>
          <a:noFill/>
        </p:spPr>
        <p:txBody>
          <a:bodyPr vert="horz" wrap="none" lIns="0" tIns="0" rIns="0" bIns="0" rtlCol="0" anchor="t" anchorCtr="0">
            <a:noAutofit/>
          </a:bodyPr>
          <a:lstStyle/>
          <a:p>
            <a:r>
              <a:rPr lang="pl-PL" sz="1000" dirty="0"/>
              <a:t>Source: </a:t>
            </a:r>
            <a:r>
              <a:rPr lang="fr-FR" sz="1000" dirty="0" err="1"/>
              <a:t>Mercer’s</a:t>
            </a:r>
            <a:r>
              <a:rPr lang="fr-FR" sz="1000" dirty="0"/>
              <a:t> Global Talent Trends Survey, 2020</a:t>
            </a:r>
            <a:endParaRPr lang="pl-PL" sz="1000" dirty="0"/>
          </a:p>
        </p:txBody>
      </p:sp>
      <p:sp>
        <p:nvSpPr>
          <p:cNvPr id="4" name="Rectangle 3"/>
          <p:cNvSpPr/>
          <p:nvPr/>
        </p:nvSpPr>
        <p:spPr>
          <a:xfrm>
            <a:off x="6028113" y="1403604"/>
            <a:ext cx="6014535" cy="4622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4"/>
          <p:cNvSpPr txBox="1"/>
          <p:nvPr/>
        </p:nvSpPr>
        <p:spPr>
          <a:xfrm>
            <a:off x="8241792" y="0"/>
            <a:ext cx="3950208" cy="369332"/>
          </a:xfrm>
          <a:prstGeom prst="rect">
            <a:avLst/>
          </a:prstGeom>
          <a:solidFill>
            <a:schemeClr val="tx1"/>
          </a:solidFill>
        </p:spPr>
        <p:txBody>
          <a:bodyPr wrap="square" rtlCol="0">
            <a:spAutoFit/>
          </a:bodyPr>
          <a:lstStyle/>
          <a:p>
            <a:pPr algn="ctr"/>
            <a:r>
              <a:rPr lang="it-IT" dirty="0">
                <a:solidFill>
                  <a:schemeClr val="bg1"/>
                </a:solidFill>
              </a:rPr>
              <a:t>POLL QUESTION</a:t>
            </a:r>
          </a:p>
        </p:txBody>
      </p:sp>
    </p:spTree>
    <p:custDataLst>
      <p:tags r:id="rId1"/>
    </p:custDataLst>
    <p:extLst>
      <p:ext uri="{BB962C8B-B14F-4D97-AF65-F5344CB8AC3E}">
        <p14:creationId xmlns:p14="http://schemas.microsoft.com/office/powerpoint/2010/main" val="1522259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97161" y="1472184"/>
            <a:ext cx="5312664" cy="45537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graphicFrame>
        <p:nvGraphicFramePr>
          <p:cNvPr id="3" name="Chart 2"/>
          <p:cNvGraphicFramePr>
            <a:graphicFrameLocks/>
          </p:cNvGraphicFramePr>
          <p:nvPr/>
        </p:nvGraphicFramePr>
        <p:xfrm>
          <a:off x="697161" y="1316736"/>
          <a:ext cx="11494839" cy="492861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t>2021</a:t>
            </a:r>
            <a:r>
              <a:rPr lang="pl-PL" dirty="0"/>
              <a:t> Investment</a:t>
            </a:r>
            <a:r>
              <a:rPr lang="en-GB" dirty="0"/>
              <a:t> in people focus areas</a:t>
            </a:r>
            <a:br>
              <a:rPr lang="en-US" dirty="0"/>
            </a:br>
            <a:endParaRPr lang="pl-PL" dirty="0"/>
          </a:p>
        </p:txBody>
      </p:sp>
      <p:sp>
        <p:nvSpPr>
          <p:cNvPr id="13" name="Rectangle 12"/>
          <p:cNvSpPr/>
          <p:nvPr/>
        </p:nvSpPr>
        <p:spPr>
          <a:xfrm>
            <a:off x="651764" y="1098838"/>
            <a:ext cx="10603992" cy="307777"/>
          </a:xfrm>
          <a:prstGeom prst="rect">
            <a:avLst/>
          </a:prstGeom>
        </p:spPr>
        <p:txBody>
          <a:bodyPr wrap="square">
            <a:spAutoFit/>
          </a:bodyPr>
          <a:lstStyle/>
          <a:p>
            <a:r>
              <a:rPr lang="en-US" sz="1400" b="1" dirty="0"/>
              <a:t>Given the events of 2020, where has your organization invested (in people) in 2021? (Select your top three responses) </a:t>
            </a:r>
            <a:endParaRPr lang="pl-PL" sz="1400" b="1" dirty="0"/>
          </a:p>
        </p:txBody>
      </p:sp>
      <p:sp>
        <p:nvSpPr>
          <p:cNvPr id="8" name="TextBox 7"/>
          <p:cNvSpPr txBox="1"/>
          <p:nvPr/>
        </p:nvSpPr>
        <p:spPr>
          <a:xfrm>
            <a:off x="982749" y="6575368"/>
            <a:ext cx="2641600" cy="133003"/>
          </a:xfrm>
          <a:prstGeom prst="rect">
            <a:avLst/>
          </a:prstGeom>
          <a:noFill/>
        </p:spPr>
        <p:txBody>
          <a:bodyPr vert="horz" wrap="none" lIns="0" tIns="0" rIns="0" bIns="0" rtlCol="0" anchor="t" anchorCtr="0">
            <a:noAutofit/>
          </a:bodyPr>
          <a:lstStyle/>
          <a:p>
            <a:r>
              <a:rPr lang="pl-PL" sz="1000" dirty="0"/>
              <a:t>Source: </a:t>
            </a:r>
            <a:r>
              <a:rPr lang="fr-FR" sz="1000" dirty="0" err="1"/>
              <a:t>Mercer’s</a:t>
            </a:r>
            <a:r>
              <a:rPr lang="fr-FR" sz="1000" dirty="0"/>
              <a:t> Global Talent Trends Survey, 2020</a:t>
            </a:r>
            <a:endParaRPr lang="pl-PL" sz="1000" dirty="0"/>
          </a:p>
        </p:txBody>
      </p:sp>
    </p:spTree>
    <p:custDataLst>
      <p:tags r:id="rId1"/>
    </p:custDataLst>
    <p:extLst>
      <p:ext uri="{BB962C8B-B14F-4D97-AF65-F5344CB8AC3E}">
        <p14:creationId xmlns:p14="http://schemas.microsoft.com/office/powerpoint/2010/main" val="2290198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7545" y="1492137"/>
            <a:ext cx="5612280" cy="4754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graphicFrame>
        <p:nvGraphicFramePr>
          <p:cNvPr id="4" name="Chart 3"/>
          <p:cNvGraphicFramePr>
            <a:graphicFrameLocks/>
          </p:cNvGraphicFramePr>
          <p:nvPr/>
        </p:nvGraphicFramePr>
        <p:xfrm>
          <a:off x="397545" y="1373265"/>
          <a:ext cx="11603301" cy="521661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t>Plans </a:t>
            </a:r>
            <a:r>
              <a:rPr lang="en-US"/>
              <a:t>to reskill</a:t>
            </a:r>
            <a:endParaRPr lang="pl-PL" dirty="0"/>
          </a:p>
        </p:txBody>
      </p:sp>
      <p:sp>
        <p:nvSpPr>
          <p:cNvPr id="8" name="Rectangle 7"/>
          <p:cNvSpPr/>
          <p:nvPr/>
        </p:nvSpPr>
        <p:spPr>
          <a:xfrm>
            <a:off x="835152" y="1124924"/>
            <a:ext cx="10147808" cy="307777"/>
          </a:xfrm>
          <a:prstGeom prst="rect">
            <a:avLst/>
          </a:prstGeom>
        </p:spPr>
        <p:txBody>
          <a:bodyPr wrap="square">
            <a:spAutoFit/>
          </a:bodyPr>
          <a:lstStyle/>
          <a:p>
            <a:r>
              <a:rPr lang="pl-PL" sz="1400" b="1" dirty="0" err="1"/>
              <a:t>What</a:t>
            </a:r>
            <a:r>
              <a:rPr lang="pl-PL" sz="1400" b="1" dirty="0"/>
              <a:t> </a:t>
            </a:r>
            <a:r>
              <a:rPr lang="pl-PL" sz="1400" b="1" dirty="0" err="1"/>
              <a:t>are</a:t>
            </a:r>
            <a:r>
              <a:rPr lang="pl-PL" sz="1400" b="1" dirty="0"/>
              <a:t> </a:t>
            </a:r>
            <a:r>
              <a:rPr lang="pl-PL" sz="1400" b="1" dirty="0" err="1"/>
              <a:t>you</a:t>
            </a:r>
            <a:r>
              <a:rPr lang="pl-PL" sz="1400" b="1" dirty="0"/>
              <a:t> </a:t>
            </a:r>
            <a:r>
              <a:rPr lang="pl-PL" sz="1400" b="1" dirty="0" err="1"/>
              <a:t>doing</a:t>
            </a:r>
            <a:r>
              <a:rPr lang="pl-PL" sz="1400" b="1" dirty="0"/>
              <a:t>/plan to do to </a:t>
            </a:r>
            <a:r>
              <a:rPr lang="pl-PL" sz="1400" b="1" dirty="0" err="1"/>
              <a:t>accelerate</a:t>
            </a:r>
            <a:r>
              <a:rPr lang="pl-PL" sz="1400" b="1" dirty="0"/>
              <a:t> </a:t>
            </a:r>
            <a:r>
              <a:rPr lang="pl-PL" sz="1400" b="1" dirty="0" err="1"/>
              <a:t>skill</a:t>
            </a:r>
            <a:r>
              <a:rPr lang="pl-PL" sz="1400" b="1" dirty="0"/>
              <a:t> development? (Select </a:t>
            </a:r>
            <a:r>
              <a:rPr lang="pl-PL" sz="1400" b="1" dirty="0" err="1"/>
              <a:t>all</a:t>
            </a:r>
            <a:r>
              <a:rPr lang="pl-PL" sz="1400" b="1" dirty="0"/>
              <a:t> </a:t>
            </a:r>
            <a:r>
              <a:rPr lang="pl-PL" sz="1400" b="1" dirty="0" err="1"/>
              <a:t>that</a:t>
            </a:r>
            <a:r>
              <a:rPr lang="pl-PL" sz="1400" b="1" dirty="0"/>
              <a:t> </a:t>
            </a:r>
            <a:r>
              <a:rPr lang="pl-PL" sz="1400" b="1" dirty="0" err="1"/>
              <a:t>apply</a:t>
            </a:r>
            <a:r>
              <a:rPr lang="pl-PL" sz="1400" b="1" dirty="0"/>
              <a:t>)</a:t>
            </a:r>
          </a:p>
        </p:txBody>
      </p:sp>
      <p:sp>
        <p:nvSpPr>
          <p:cNvPr id="7" name="TextBox 6"/>
          <p:cNvSpPr txBox="1"/>
          <p:nvPr/>
        </p:nvSpPr>
        <p:spPr>
          <a:xfrm>
            <a:off x="982749" y="6575368"/>
            <a:ext cx="2641600" cy="133003"/>
          </a:xfrm>
          <a:prstGeom prst="rect">
            <a:avLst/>
          </a:prstGeom>
          <a:noFill/>
        </p:spPr>
        <p:txBody>
          <a:bodyPr vert="horz" wrap="none" lIns="0" tIns="0" rIns="0" bIns="0" rtlCol="0" anchor="t" anchorCtr="0">
            <a:noAutofit/>
          </a:bodyPr>
          <a:lstStyle/>
          <a:p>
            <a:r>
              <a:rPr lang="pl-PL" sz="1000" dirty="0"/>
              <a:t>Source: </a:t>
            </a:r>
            <a:r>
              <a:rPr lang="fr-FR" sz="1000" dirty="0" err="1"/>
              <a:t>Mercer’s</a:t>
            </a:r>
            <a:r>
              <a:rPr lang="fr-FR" sz="1000" dirty="0"/>
              <a:t> Global Talent Trends Survey, 2020</a:t>
            </a:r>
            <a:endParaRPr lang="pl-PL" sz="1000" dirty="0"/>
          </a:p>
        </p:txBody>
      </p:sp>
      <p:sp>
        <p:nvSpPr>
          <p:cNvPr id="9" name="Rectangle 8"/>
          <p:cNvSpPr/>
          <p:nvPr/>
        </p:nvSpPr>
        <p:spPr>
          <a:xfrm>
            <a:off x="6028113" y="1485900"/>
            <a:ext cx="6014535" cy="4622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extBox 9"/>
          <p:cNvSpPr txBox="1"/>
          <p:nvPr/>
        </p:nvSpPr>
        <p:spPr>
          <a:xfrm>
            <a:off x="8241792" y="0"/>
            <a:ext cx="3950208" cy="369332"/>
          </a:xfrm>
          <a:prstGeom prst="rect">
            <a:avLst/>
          </a:prstGeom>
          <a:solidFill>
            <a:schemeClr val="tx1"/>
          </a:solidFill>
        </p:spPr>
        <p:txBody>
          <a:bodyPr wrap="square" rtlCol="0">
            <a:spAutoFit/>
          </a:bodyPr>
          <a:lstStyle/>
          <a:p>
            <a:pPr algn="ctr"/>
            <a:r>
              <a:rPr lang="it-IT" dirty="0">
                <a:solidFill>
                  <a:schemeClr val="bg1"/>
                </a:solidFill>
              </a:rPr>
              <a:t>POLL QUESTION</a:t>
            </a:r>
          </a:p>
        </p:txBody>
      </p:sp>
    </p:spTree>
    <p:custDataLst>
      <p:tags r:id="rId1"/>
    </p:custDataLst>
    <p:extLst>
      <p:ext uri="{BB962C8B-B14F-4D97-AF65-F5344CB8AC3E}">
        <p14:creationId xmlns:p14="http://schemas.microsoft.com/office/powerpoint/2010/main" val="34270966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7545" y="1492137"/>
            <a:ext cx="5612280" cy="4754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graphicFrame>
        <p:nvGraphicFramePr>
          <p:cNvPr id="4" name="Chart 3"/>
          <p:cNvGraphicFramePr>
            <a:graphicFrameLocks/>
          </p:cNvGraphicFramePr>
          <p:nvPr/>
        </p:nvGraphicFramePr>
        <p:xfrm>
          <a:off x="397545" y="1373265"/>
          <a:ext cx="11603301" cy="521661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t>Plans to reskill</a:t>
            </a:r>
            <a:endParaRPr lang="pl-PL" dirty="0"/>
          </a:p>
        </p:txBody>
      </p:sp>
      <p:sp>
        <p:nvSpPr>
          <p:cNvPr id="8" name="Rectangle 7"/>
          <p:cNvSpPr/>
          <p:nvPr/>
        </p:nvSpPr>
        <p:spPr>
          <a:xfrm>
            <a:off x="835152" y="1124924"/>
            <a:ext cx="10147808" cy="307777"/>
          </a:xfrm>
          <a:prstGeom prst="rect">
            <a:avLst/>
          </a:prstGeom>
        </p:spPr>
        <p:txBody>
          <a:bodyPr wrap="square">
            <a:spAutoFit/>
          </a:bodyPr>
          <a:lstStyle/>
          <a:p>
            <a:r>
              <a:rPr lang="pl-PL" sz="1400" b="1" dirty="0" err="1"/>
              <a:t>What</a:t>
            </a:r>
            <a:r>
              <a:rPr lang="pl-PL" sz="1400" b="1" dirty="0"/>
              <a:t> </a:t>
            </a:r>
            <a:r>
              <a:rPr lang="pl-PL" sz="1400" b="1" dirty="0" err="1"/>
              <a:t>are</a:t>
            </a:r>
            <a:r>
              <a:rPr lang="pl-PL" sz="1400" b="1" dirty="0"/>
              <a:t> </a:t>
            </a:r>
            <a:r>
              <a:rPr lang="pl-PL" sz="1400" b="1" dirty="0" err="1"/>
              <a:t>you</a:t>
            </a:r>
            <a:r>
              <a:rPr lang="pl-PL" sz="1400" b="1" dirty="0"/>
              <a:t> </a:t>
            </a:r>
            <a:r>
              <a:rPr lang="pl-PL" sz="1400" b="1" dirty="0" err="1"/>
              <a:t>doing</a:t>
            </a:r>
            <a:r>
              <a:rPr lang="pl-PL" sz="1400" b="1" dirty="0"/>
              <a:t>/plan to do to </a:t>
            </a:r>
            <a:r>
              <a:rPr lang="pl-PL" sz="1400" b="1" dirty="0" err="1"/>
              <a:t>accelerate</a:t>
            </a:r>
            <a:r>
              <a:rPr lang="pl-PL" sz="1400" b="1" dirty="0"/>
              <a:t> </a:t>
            </a:r>
            <a:r>
              <a:rPr lang="pl-PL" sz="1400" b="1" dirty="0" err="1"/>
              <a:t>skill</a:t>
            </a:r>
            <a:r>
              <a:rPr lang="pl-PL" sz="1400" b="1" dirty="0"/>
              <a:t> development? (Select </a:t>
            </a:r>
            <a:r>
              <a:rPr lang="pl-PL" sz="1400" b="1" dirty="0" err="1"/>
              <a:t>all</a:t>
            </a:r>
            <a:r>
              <a:rPr lang="pl-PL" sz="1400" b="1" dirty="0"/>
              <a:t> </a:t>
            </a:r>
            <a:r>
              <a:rPr lang="pl-PL" sz="1400" b="1" dirty="0" err="1"/>
              <a:t>that</a:t>
            </a:r>
            <a:r>
              <a:rPr lang="pl-PL" sz="1400" b="1" dirty="0"/>
              <a:t> </a:t>
            </a:r>
            <a:r>
              <a:rPr lang="pl-PL" sz="1400" b="1" dirty="0" err="1"/>
              <a:t>apply</a:t>
            </a:r>
            <a:r>
              <a:rPr lang="pl-PL" sz="1400" b="1" dirty="0"/>
              <a:t>)</a:t>
            </a:r>
          </a:p>
        </p:txBody>
      </p:sp>
      <p:sp>
        <p:nvSpPr>
          <p:cNvPr id="7" name="TextBox 6"/>
          <p:cNvSpPr txBox="1"/>
          <p:nvPr/>
        </p:nvSpPr>
        <p:spPr>
          <a:xfrm>
            <a:off x="982749" y="6575368"/>
            <a:ext cx="2641600" cy="133003"/>
          </a:xfrm>
          <a:prstGeom prst="rect">
            <a:avLst/>
          </a:prstGeom>
          <a:noFill/>
        </p:spPr>
        <p:txBody>
          <a:bodyPr vert="horz" wrap="none" lIns="0" tIns="0" rIns="0" bIns="0" rtlCol="0" anchor="t" anchorCtr="0">
            <a:noAutofit/>
          </a:bodyPr>
          <a:lstStyle/>
          <a:p>
            <a:r>
              <a:rPr lang="pl-PL" sz="1000" dirty="0"/>
              <a:t>Source: </a:t>
            </a:r>
            <a:r>
              <a:rPr lang="fr-FR" sz="1000" dirty="0" err="1"/>
              <a:t>Mercer’s</a:t>
            </a:r>
            <a:r>
              <a:rPr lang="fr-FR" sz="1000" dirty="0"/>
              <a:t> Global Talent Trends Survey, 2020</a:t>
            </a:r>
            <a:endParaRPr lang="pl-PL" sz="1000" dirty="0"/>
          </a:p>
        </p:txBody>
      </p:sp>
    </p:spTree>
    <p:custDataLst>
      <p:tags r:id="rId1"/>
    </p:custDataLst>
    <p:extLst>
      <p:ext uri="{BB962C8B-B14F-4D97-AF65-F5344CB8AC3E}">
        <p14:creationId xmlns:p14="http://schemas.microsoft.com/office/powerpoint/2010/main" val="1826385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58846" y="2180069"/>
            <a:ext cx="8905432" cy="2286000"/>
          </a:xfrm>
          <a:prstGeom prst="rect">
            <a:avLst/>
          </a:prstGeom>
        </p:spPr>
        <p:txBody>
          <a:bodyPr anchor="ctr">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nSpc>
                <a:spcPct val="100000"/>
              </a:lnSpc>
            </a:pPr>
            <a:r>
              <a:rPr lang="en-US" sz="5400" dirty="0">
                <a:solidFill>
                  <a:schemeClr val="bg1"/>
                </a:solidFill>
                <a:latin typeface="MMC Display" panose="020B0603020203020204" pitchFamily="34" charset="0"/>
                <a:cs typeface="MMC Display" panose="020B0603020203020204" pitchFamily="34" charset="0"/>
              </a:rPr>
              <a:t>Overview of </a:t>
            </a:r>
          </a:p>
          <a:p>
            <a:pPr>
              <a:lnSpc>
                <a:spcPct val="100000"/>
              </a:lnSpc>
            </a:pPr>
            <a:r>
              <a:rPr lang="en-US" sz="5400" dirty="0">
                <a:solidFill>
                  <a:schemeClr val="bg1"/>
                </a:solidFill>
                <a:latin typeface="MMC Display" panose="020B0603020203020204" pitchFamily="34" charset="0"/>
                <a:cs typeface="MMC Display" panose="020B0603020203020204" pitchFamily="34" charset="0"/>
              </a:rPr>
              <a:t>Ageism vs. Ableism</a:t>
            </a:r>
          </a:p>
        </p:txBody>
      </p:sp>
    </p:spTree>
    <p:custDataLst>
      <p:tags r:id="rId1"/>
    </p:custDataLst>
    <p:extLst>
      <p:ext uri="{BB962C8B-B14F-4D97-AF65-F5344CB8AC3E}">
        <p14:creationId xmlns:p14="http://schemas.microsoft.com/office/powerpoint/2010/main" val="1720810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58846" y="2180069"/>
            <a:ext cx="8905432" cy="2286000"/>
          </a:xfrm>
          <a:prstGeom prst="rect">
            <a:avLst/>
          </a:prstGeom>
        </p:spPr>
        <p:txBody>
          <a:bodyPr anchor="ctr">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nSpc>
                <a:spcPct val="100000"/>
              </a:lnSpc>
            </a:pPr>
            <a:r>
              <a:rPr lang="en-US" sz="5400" dirty="0">
                <a:solidFill>
                  <a:schemeClr val="bg1"/>
                </a:solidFill>
                <a:latin typeface="MMC Display" panose="020B0603020203020204" pitchFamily="34" charset="0"/>
                <a:cs typeface="MMC Display" panose="020B0603020203020204" pitchFamily="34" charset="0"/>
              </a:rPr>
              <a:t>J&amp;J Case Study</a:t>
            </a:r>
          </a:p>
        </p:txBody>
      </p:sp>
    </p:spTree>
    <p:custDataLst>
      <p:tags r:id="rId1"/>
    </p:custDataLst>
    <p:extLst>
      <p:ext uri="{BB962C8B-B14F-4D97-AF65-F5344CB8AC3E}">
        <p14:creationId xmlns:p14="http://schemas.microsoft.com/office/powerpoint/2010/main" val="2102389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CCCDBF8-AD8C-2145-A184-2BB1BFC36FB2}"/>
              </a:ext>
            </a:extLst>
          </p:cNvPr>
          <p:cNvSpPr>
            <a:spLocks noGrp="1"/>
          </p:cNvSpPr>
          <p:nvPr>
            <p:ph type="title"/>
          </p:nvPr>
        </p:nvSpPr>
        <p:spPr/>
        <p:txBody>
          <a:bodyPr/>
          <a:lstStyle/>
          <a:p>
            <a:r>
              <a:rPr lang="en-US" cap="none" dirty="0"/>
              <a:t>Our approach</a:t>
            </a:r>
          </a:p>
        </p:txBody>
      </p:sp>
      <p:sp>
        <p:nvSpPr>
          <p:cNvPr id="10" name="Text Placeholder 9"/>
          <p:cNvSpPr>
            <a:spLocks noGrp="1"/>
          </p:cNvSpPr>
          <p:nvPr>
            <p:ph type="body" sz="quarter" idx="17"/>
          </p:nvPr>
        </p:nvSpPr>
        <p:spPr/>
        <p:txBody>
          <a:bodyPr/>
          <a:lstStyle/>
          <a:p>
            <a:endParaRPr lang="en-US"/>
          </a:p>
        </p:txBody>
      </p:sp>
      <p:sp>
        <p:nvSpPr>
          <p:cNvPr id="7" name="Rechthoek 6">
            <a:extLst>
              <a:ext uri="{FF2B5EF4-FFF2-40B4-BE49-F238E27FC236}">
                <a16:creationId xmlns:a16="http://schemas.microsoft.com/office/drawing/2014/main" id="{8DABA5E8-F875-6949-8267-3E5358112949}"/>
              </a:ext>
            </a:extLst>
          </p:cNvPr>
          <p:cNvSpPr/>
          <p:nvPr/>
        </p:nvSpPr>
        <p:spPr>
          <a:xfrm>
            <a:off x="1986869" y="3969761"/>
            <a:ext cx="2121168" cy="835910"/>
          </a:xfrm>
          <a:prstGeom prst="rect">
            <a:avLst/>
          </a:prstGeom>
        </p:spPr>
        <p:txBody>
          <a:bodyPr wrap="square" lIns="65828" tIns="32913" rIns="65828" bIns="32913">
            <a:spAutoFit/>
          </a:bodyPr>
          <a:lstStyle/>
          <a:p>
            <a:pPr marL="11429" lvl="2" algn="ctr" defTabSz="525681" fontAlgn="ctr"/>
            <a:r>
              <a:rPr lang="nl-BE" sz="2500" dirty="0">
                <a:solidFill>
                  <a:srgbClr val="212121"/>
                </a:solidFill>
                <a:latin typeface="Arial"/>
                <a:ea typeface="Arial Unicode MS" pitchFamily="-65" charset="0"/>
                <a:cs typeface="Arial" panose="020B0604020202020204" pitchFamily="34" charset="0"/>
              </a:rPr>
              <a:t>Internal </a:t>
            </a:r>
            <a:r>
              <a:rPr lang="nl-BE" sz="2500" b="1" dirty="0">
                <a:solidFill>
                  <a:srgbClr val="000099"/>
                </a:solidFill>
                <a:latin typeface="Arial"/>
                <a:ea typeface="Arial Unicode MS" pitchFamily="-65" charset="0"/>
                <a:cs typeface="Arial" panose="020B0604020202020204" pitchFamily="34" charset="0"/>
              </a:rPr>
              <a:t>data analysis</a:t>
            </a:r>
          </a:p>
        </p:txBody>
      </p:sp>
      <p:sp>
        <p:nvSpPr>
          <p:cNvPr id="2" name="Rechthoek 1">
            <a:extLst>
              <a:ext uri="{FF2B5EF4-FFF2-40B4-BE49-F238E27FC236}">
                <a16:creationId xmlns:a16="http://schemas.microsoft.com/office/drawing/2014/main" id="{045AFA86-CBE0-DE4A-9DCF-974071AB8EB9}"/>
              </a:ext>
            </a:extLst>
          </p:cNvPr>
          <p:cNvSpPr/>
          <p:nvPr/>
        </p:nvSpPr>
        <p:spPr>
          <a:xfrm>
            <a:off x="7739094" y="4000544"/>
            <a:ext cx="2753488" cy="1220631"/>
          </a:xfrm>
          <a:prstGeom prst="rect">
            <a:avLst/>
          </a:prstGeom>
        </p:spPr>
        <p:txBody>
          <a:bodyPr wrap="square" lIns="65828" tIns="32913" rIns="65828" bIns="32913">
            <a:spAutoFit/>
          </a:bodyPr>
          <a:lstStyle/>
          <a:p>
            <a:pPr algn="ctr" defTabSz="525681" fontAlgn="base">
              <a:spcBef>
                <a:spcPct val="50000"/>
              </a:spcBef>
              <a:spcAft>
                <a:spcPct val="0"/>
              </a:spcAft>
            </a:pPr>
            <a:r>
              <a:rPr lang="nl-BE" sz="2500" dirty="0">
                <a:solidFill>
                  <a:srgbClr val="212121"/>
                </a:solidFill>
                <a:latin typeface="Arial"/>
                <a:ea typeface="Arial Unicode MS" pitchFamily="-65" charset="0"/>
                <a:cs typeface="Arial" panose="020B0604020202020204" pitchFamily="34" charset="0"/>
              </a:rPr>
              <a:t>External </a:t>
            </a:r>
            <a:r>
              <a:rPr lang="nl-BE" sz="2500" b="1" dirty="0">
                <a:solidFill>
                  <a:srgbClr val="000099"/>
                </a:solidFill>
                <a:latin typeface="Arial"/>
                <a:ea typeface="Arial Unicode MS" pitchFamily="-65" charset="0"/>
                <a:cs typeface="Arial" panose="020B0604020202020204" pitchFamily="34" charset="0"/>
              </a:rPr>
              <a:t>knowledge</a:t>
            </a:r>
            <a:br>
              <a:rPr lang="nl-NL" sz="2500" b="1" dirty="0">
                <a:solidFill>
                  <a:srgbClr val="000099"/>
                </a:solidFill>
                <a:latin typeface="Arial"/>
                <a:ea typeface="Arial Unicode MS" pitchFamily="-65" charset="0"/>
                <a:cs typeface="Arial" panose="020B0604020202020204" pitchFamily="34" charset="0"/>
              </a:rPr>
            </a:br>
            <a:r>
              <a:rPr lang="nl-NL" sz="2500" b="1" dirty="0">
                <a:solidFill>
                  <a:srgbClr val="000099"/>
                </a:solidFill>
                <a:latin typeface="Arial"/>
                <a:ea typeface="Arial Unicode MS" pitchFamily="-65" charset="0"/>
                <a:cs typeface="Arial" panose="020B0604020202020204" pitchFamily="34" charset="0"/>
              </a:rPr>
              <a:t>desk research</a:t>
            </a:r>
            <a:endParaRPr lang="nl-BE" sz="2500" b="1" dirty="0">
              <a:solidFill>
                <a:srgbClr val="000099"/>
              </a:solidFill>
              <a:latin typeface="Arial"/>
              <a:ea typeface="Arial Unicode MS" pitchFamily="-65" charset="0"/>
              <a:cs typeface="Arial" panose="020B0604020202020204" pitchFamily="34" charset="0"/>
            </a:endParaRPr>
          </a:p>
        </p:txBody>
      </p:sp>
      <p:sp>
        <p:nvSpPr>
          <p:cNvPr id="8" name="Rechthoek 7">
            <a:extLst>
              <a:ext uri="{FF2B5EF4-FFF2-40B4-BE49-F238E27FC236}">
                <a16:creationId xmlns:a16="http://schemas.microsoft.com/office/drawing/2014/main" id="{A08F8C3F-92EC-9046-866A-095C0C8FEE74}"/>
              </a:ext>
            </a:extLst>
          </p:cNvPr>
          <p:cNvSpPr/>
          <p:nvPr/>
        </p:nvSpPr>
        <p:spPr>
          <a:xfrm>
            <a:off x="4666704" y="3978722"/>
            <a:ext cx="2513722" cy="835910"/>
          </a:xfrm>
          <a:prstGeom prst="rect">
            <a:avLst/>
          </a:prstGeom>
        </p:spPr>
        <p:txBody>
          <a:bodyPr wrap="none" lIns="65828" tIns="32913" rIns="65828" bIns="32913">
            <a:spAutoFit/>
          </a:bodyPr>
          <a:lstStyle/>
          <a:p>
            <a:pPr marL="11429" lvl="2" algn="ctr" defTabSz="525681" fontAlgn="ctr"/>
            <a:r>
              <a:rPr lang="nl-BE" sz="2500" dirty="0">
                <a:solidFill>
                  <a:srgbClr val="212121"/>
                </a:solidFill>
                <a:latin typeface="Arial"/>
                <a:ea typeface="Arial Unicode MS" pitchFamily="-65" charset="0"/>
                <a:cs typeface="Arial" panose="020B0604020202020204" pitchFamily="34" charset="0"/>
              </a:rPr>
              <a:t>Internal </a:t>
            </a:r>
            <a:r>
              <a:rPr lang="nl-BE" sz="2500" b="1" dirty="0">
                <a:solidFill>
                  <a:srgbClr val="000099"/>
                </a:solidFill>
                <a:latin typeface="Arial"/>
                <a:ea typeface="Arial Unicode MS" pitchFamily="-65" charset="0"/>
                <a:cs typeface="Arial" panose="020B0604020202020204" pitchFamily="34" charset="0"/>
              </a:rPr>
              <a:t>surveys</a:t>
            </a:r>
          </a:p>
          <a:p>
            <a:pPr marL="11429" lvl="2" algn="ctr" defTabSz="525681" fontAlgn="ctr"/>
            <a:r>
              <a:rPr lang="nl-BE" sz="2500" b="1" dirty="0">
                <a:solidFill>
                  <a:srgbClr val="000099"/>
                </a:solidFill>
                <a:latin typeface="Arial"/>
                <a:ea typeface="Arial Unicode MS" pitchFamily="-65" charset="0"/>
                <a:cs typeface="Arial" panose="020B0604020202020204" pitchFamily="34" charset="0"/>
              </a:rPr>
              <a:t>&amp; interviews</a:t>
            </a:r>
          </a:p>
        </p:txBody>
      </p:sp>
      <p:sp>
        <p:nvSpPr>
          <p:cNvPr id="11" name="Shape 5190">
            <a:extLst>
              <a:ext uri="{FF2B5EF4-FFF2-40B4-BE49-F238E27FC236}">
                <a16:creationId xmlns:a16="http://schemas.microsoft.com/office/drawing/2014/main" id="{B5EEDC4A-235B-A74F-B96F-67E056935F1E}"/>
              </a:ext>
            </a:extLst>
          </p:cNvPr>
          <p:cNvSpPr>
            <a:spLocks/>
          </p:cNvSpPr>
          <p:nvPr/>
        </p:nvSpPr>
        <p:spPr bwMode="auto">
          <a:xfrm>
            <a:off x="2225542" y="1821981"/>
            <a:ext cx="1643822" cy="1687386"/>
          </a:xfrm>
          <a:custGeom>
            <a:avLst/>
            <a:gdLst>
              <a:gd name="T0" fmla="*/ 4104 w 120000"/>
              <a:gd name="T1" fmla="*/ 69577 h 120000"/>
              <a:gd name="T2" fmla="*/ 4104 w 120000"/>
              <a:gd name="T3" fmla="*/ 69577 h 120000"/>
              <a:gd name="T4" fmla="*/ 12796 w 120000"/>
              <a:gd name="T5" fmla="*/ 72112 h 120000"/>
              <a:gd name="T6" fmla="*/ 19315 w 120000"/>
              <a:gd name="T7" fmla="*/ 59718 h 120000"/>
              <a:gd name="T8" fmla="*/ 6277 w 120000"/>
              <a:gd name="T9" fmla="*/ 57183 h 120000"/>
              <a:gd name="T10" fmla="*/ 0 w 120000"/>
              <a:gd name="T11" fmla="*/ 62253 h 120000"/>
              <a:gd name="T12" fmla="*/ 4104 w 120000"/>
              <a:gd name="T13" fmla="*/ 69577 h 120000"/>
              <a:gd name="T14" fmla="*/ 111066 w 120000"/>
              <a:gd name="T15" fmla="*/ 72112 h 120000"/>
              <a:gd name="T16" fmla="*/ 111066 w 120000"/>
              <a:gd name="T17" fmla="*/ 72112 h 120000"/>
              <a:gd name="T18" fmla="*/ 83299 w 120000"/>
              <a:gd name="T19" fmla="*/ 99718 h 120000"/>
              <a:gd name="T20" fmla="*/ 53360 w 120000"/>
              <a:gd name="T21" fmla="*/ 72112 h 120000"/>
              <a:gd name="T22" fmla="*/ 51187 w 120000"/>
              <a:gd name="T23" fmla="*/ 69577 h 120000"/>
              <a:gd name="T24" fmla="*/ 46841 w 120000"/>
              <a:gd name="T25" fmla="*/ 69577 h 120000"/>
              <a:gd name="T26" fmla="*/ 40563 w 120000"/>
              <a:gd name="T27" fmla="*/ 79718 h 120000"/>
              <a:gd name="T28" fmla="*/ 46841 w 120000"/>
              <a:gd name="T29" fmla="*/ 82253 h 120000"/>
              <a:gd name="T30" fmla="*/ 81368 w 120000"/>
              <a:gd name="T31" fmla="*/ 112112 h 120000"/>
              <a:gd name="T32" fmla="*/ 83299 w 120000"/>
              <a:gd name="T33" fmla="*/ 114647 h 120000"/>
              <a:gd name="T34" fmla="*/ 87645 w 120000"/>
              <a:gd name="T35" fmla="*/ 112112 h 120000"/>
              <a:gd name="T36" fmla="*/ 117585 w 120000"/>
              <a:gd name="T37" fmla="*/ 82253 h 120000"/>
              <a:gd name="T38" fmla="*/ 117585 w 120000"/>
              <a:gd name="T39" fmla="*/ 72112 h 120000"/>
              <a:gd name="T40" fmla="*/ 111066 w 120000"/>
              <a:gd name="T41" fmla="*/ 72112 h 120000"/>
              <a:gd name="T42" fmla="*/ 51187 w 120000"/>
              <a:gd name="T43" fmla="*/ 39718 h 120000"/>
              <a:gd name="T44" fmla="*/ 51187 w 120000"/>
              <a:gd name="T45" fmla="*/ 39718 h 120000"/>
              <a:gd name="T46" fmla="*/ 81368 w 120000"/>
              <a:gd name="T47" fmla="*/ 62253 h 120000"/>
              <a:gd name="T48" fmla="*/ 89818 w 120000"/>
              <a:gd name="T49" fmla="*/ 59718 h 120000"/>
              <a:gd name="T50" fmla="*/ 119758 w 120000"/>
              <a:gd name="T51" fmla="*/ 9859 h 120000"/>
              <a:gd name="T52" fmla="*/ 117585 w 120000"/>
              <a:gd name="T53" fmla="*/ 2535 h 120000"/>
              <a:gd name="T54" fmla="*/ 109134 w 120000"/>
              <a:gd name="T55" fmla="*/ 2535 h 120000"/>
              <a:gd name="T56" fmla="*/ 83299 w 120000"/>
              <a:gd name="T57" fmla="*/ 49859 h 120000"/>
              <a:gd name="T58" fmla="*/ 53360 w 120000"/>
              <a:gd name="T59" fmla="*/ 27323 h 120000"/>
              <a:gd name="T60" fmla="*/ 49014 w 120000"/>
              <a:gd name="T61" fmla="*/ 24788 h 120000"/>
              <a:gd name="T62" fmla="*/ 44909 w 120000"/>
              <a:gd name="T63" fmla="*/ 29859 h 120000"/>
              <a:gd name="T64" fmla="*/ 0 w 120000"/>
              <a:gd name="T65" fmla="*/ 109859 h 120000"/>
              <a:gd name="T66" fmla="*/ 2173 w 120000"/>
              <a:gd name="T67" fmla="*/ 119718 h 120000"/>
              <a:gd name="T68" fmla="*/ 6277 w 120000"/>
              <a:gd name="T69" fmla="*/ 119718 h 120000"/>
              <a:gd name="T70" fmla="*/ 10623 w 120000"/>
              <a:gd name="T71" fmla="*/ 117183 h 120000"/>
              <a:gd name="T72" fmla="*/ 51187 w 120000"/>
              <a:gd name="T73" fmla="*/ 39718 h 120000"/>
              <a:gd name="T74" fmla="*/ 0 w 120000"/>
              <a:gd name="T75" fmla="*/ 0 h 120000"/>
              <a:gd name="T76" fmla="*/ 120000 w 120000"/>
              <a:gd name="T77" fmla="*/ 120000 h 1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T74" t="T75" r="T76" b="T77"/>
            <a:pathLst>
              <a:path w="120000" h="120000" extrusionOk="0">
                <a:moveTo>
                  <a:pt x="4104" y="69577"/>
                </a:moveTo>
                <a:lnTo>
                  <a:pt x="4104" y="69577"/>
                </a:lnTo>
                <a:cubicBezTo>
                  <a:pt x="12796" y="72112"/>
                  <a:pt x="12796" y="72112"/>
                  <a:pt x="12796" y="72112"/>
                </a:cubicBezTo>
                <a:cubicBezTo>
                  <a:pt x="19315" y="59718"/>
                  <a:pt x="19315" y="59718"/>
                  <a:pt x="19315" y="59718"/>
                </a:cubicBezTo>
                <a:cubicBezTo>
                  <a:pt x="6277" y="57183"/>
                  <a:pt x="6277" y="57183"/>
                  <a:pt x="6277" y="57183"/>
                </a:cubicBezTo>
                <a:cubicBezTo>
                  <a:pt x="4104" y="57183"/>
                  <a:pt x="0" y="59718"/>
                  <a:pt x="0" y="62253"/>
                </a:cubicBezTo>
                <a:cubicBezTo>
                  <a:pt x="0" y="64788"/>
                  <a:pt x="2173" y="69577"/>
                  <a:pt x="4104" y="69577"/>
                </a:cubicBezTo>
                <a:close/>
                <a:moveTo>
                  <a:pt x="111066" y="72112"/>
                </a:moveTo>
                <a:lnTo>
                  <a:pt x="111066" y="72112"/>
                </a:lnTo>
                <a:cubicBezTo>
                  <a:pt x="83299" y="99718"/>
                  <a:pt x="83299" y="99718"/>
                  <a:pt x="83299" y="99718"/>
                </a:cubicBezTo>
                <a:cubicBezTo>
                  <a:pt x="53360" y="72112"/>
                  <a:pt x="53360" y="72112"/>
                  <a:pt x="53360" y="72112"/>
                </a:cubicBezTo>
                <a:cubicBezTo>
                  <a:pt x="51187" y="69577"/>
                  <a:pt x="51187" y="69577"/>
                  <a:pt x="51187" y="69577"/>
                </a:cubicBezTo>
                <a:cubicBezTo>
                  <a:pt x="46841" y="69577"/>
                  <a:pt x="46841" y="69577"/>
                  <a:pt x="46841" y="69577"/>
                </a:cubicBezTo>
                <a:cubicBezTo>
                  <a:pt x="40563" y="79718"/>
                  <a:pt x="40563" y="79718"/>
                  <a:pt x="40563" y="79718"/>
                </a:cubicBezTo>
                <a:cubicBezTo>
                  <a:pt x="46841" y="82253"/>
                  <a:pt x="46841" y="82253"/>
                  <a:pt x="46841" y="82253"/>
                </a:cubicBezTo>
                <a:cubicBezTo>
                  <a:pt x="81368" y="112112"/>
                  <a:pt x="81368" y="112112"/>
                  <a:pt x="81368" y="112112"/>
                </a:cubicBezTo>
                <a:cubicBezTo>
                  <a:pt x="81368" y="114647"/>
                  <a:pt x="83299" y="114647"/>
                  <a:pt x="83299" y="114647"/>
                </a:cubicBezTo>
                <a:cubicBezTo>
                  <a:pt x="85472" y="114647"/>
                  <a:pt x="87645" y="114647"/>
                  <a:pt x="87645" y="112112"/>
                </a:cubicBezTo>
                <a:cubicBezTo>
                  <a:pt x="117585" y="82253"/>
                  <a:pt x="117585" y="82253"/>
                  <a:pt x="117585" y="82253"/>
                </a:cubicBezTo>
                <a:cubicBezTo>
                  <a:pt x="119758" y="79718"/>
                  <a:pt x="119758" y="74647"/>
                  <a:pt x="117585" y="72112"/>
                </a:cubicBezTo>
                <a:cubicBezTo>
                  <a:pt x="115412" y="69577"/>
                  <a:pt x="113239" y="69577"/>
                  <a:pt x="111066" y="72112"/>
                </a:cubicBezTo>
                <a:close/>
                <a:moveTo>
                  <a:pt x="51187" y="39718"/>
                </a:moveTo>
                <a:lnTo>
                  <a:pt x="51187" y="39718"/>
                </a:lnTo>
                <a:cubicBezTo>
                  <a:pt x="81368" y="62253"/>
                  <a:pt x="81368" y="62253"/>
                  <a:pt x="81368" y="62253"/>
                </a:cubicBezTo>
                <a:cubicBezTo>
                  <a:pt x="83299" y="64788"/>
                  <a:pt x="87645" y="64788"/>
                  <a:pt x="89818" y="59718"/>
                </a:cubicBezTo>
                <a:cubicBezTo>
                  <a:pt x="119758" y="9859"/>
                  <a:pt x="119758" y="9859"/>
                  <a:pt x="119758" y="9859"/>
                </a:cubicBezTo>
                <a:cubicBezTo>
                  <a:pt x="119758" y="7323"/>
                  <a:pt x="119758" y="2535"/>
                  <a:pt x="117585" y="2535"/>
                </a:cubicBezTo>
                <a:cubicBezTo>
                  <a:pt x="115412" y="0"/>
                  <a:pt x="111066" y="0"/>
                  <a:pt x="109134" y="2535"/>
                </a:cubicBezTo>
                <a:cubicBezTo>
                  <a:pt x="83299" y="49859"/>
                  <a:pt x="83299" y="49859"/>
                  <a:pt x="83299" y="49859"/>
                </a:cubicBezTo>
                <a:cubicBezTo>
                  <a:pt x="53360" y="27323"/>
                  <a:pt x="53360" y="27323"/>
                  <a:pt x="53360" y="27323"/>
                </a:cubicBezTo>
                <a:cubicBezTo>
                  <a:pt x="51187" y="24788"/>
                  <a:pt x="51187" y="24788"/>
                  <a:pt x="49014" y="24788"/>
                </a:cubicBezTo>
                <a:cubicBezTo>
                  <a:pt x="46841" y="27323"/>
                  <a:pt x="46841" y="27323"/>
                  <a:pt x="44909" y="29859"/>
                </a:cubicBezTo>
                <a:cubicBezTo>
                  <a:pt x="0" y="109859"/>
                  <a:pt x="0" y="109859"/>
                  <a:pt x="0" y="109859"/>
                </a:cubicBezTo>
                <a:cubicBezTo>
                  <a:pt x="0" y="114647"/>
                  <a:pt x="0" y="117183"/>
                  <a:pt x="2173" y="119718"/>
                </a:cubicBezTo>
                <a:cubicBezTo>
                  <a:pt x="4104" y="119718"/>
                  <a:pt x="4104" y="119718"/>
                  <a:pt x="6277" y="119718"/>
                </a:cubicBezTo>
                <a:cubicBezTo>
                  <a:pt x="6277" y="119718"/>
                  <a:pt x="8450" y="119718"/>
                  <a:pt x="10623" y="117183"/>
                </a:cubicBezTo>
                <a:lnTo>
                  <a:pt x="51187" y="39718"/>
                </a:lnTo>
                <a:close/>
              </a:path>
            </a:pathLst>
          </a:custGeom>
          <a:solidFill>
            <a:srgbClr val="CA001B"/>
          </a:solidFill>
          <a:ln w="9525">
            <a:noFill/>
            <a:round/>
            <a:headEnd/>
            <a:tailEnd/>
          </a:ln>
        </p:spPr>
        <p:txBody>
          <a:bodyPr lIns="32900" tIns="16450" rIns="32900" bIns="16450" anchor="ctr"/>
          <a:lstStyle/>
          <a:p>
            <a:pPr defTabSz="525681" fontAlgn="base">
              <a:spcBef>
                <a:spcPct val="50000"/>
              </a:spcBef>
              <a:spcAft>
                <a:spcPct val="0"/>
              </a:spcAft>
            </a:pPr>
            <a:endParaRPr lang="en-US" sz="2200">
              <a:solidFill>
                <a:srgbClr val="212121"/>
              </a:solidFill>
              <a:latin typeface="Arial"/>
              <a:ea typeface="Arial Unicode MS" pitchFamily="-65" charset="0"/>
              <a:cs typeface="Arial Unicode MS" pitchFamily="-65" charset="0"/>
            </a:endParaRPr>
          </a:p>
        </p:txBody>
      </p:sp>
      <p:sp>
        <p:nvSpPr>
          <p:cNvPr id="12" name="Shape 5135">
            <a:extLst>
              <a:ext uri="{FF2B5EF4-FFF2-40B4-BE49-F238E27FC236}">
                <a16:creationId xmlns:a16="http://schemas.microsoft.com/office/drawing/2014/main" id="{ED64209B-6F87-814F-B51D-D06221331EC6}"/>
              </a:ext>
            </a:extLst>
          </p:cNvPr>
          <p:cNvSpPr>
            <a:spLocks/>
          </p:cNvSpPr>
          <p:nvPr/>
        </p:nvSpPr>
        <p:spPr bwMode="auto">
          <a:xfrm>
            <a:off x="8262793" y="1859184"/>
            <a:ext cx="1802835" cy="1786385"/>
          </a:xfrm>
          <a:custGeom>
            <a:avLst/>
            <a:gdLst>
              <a:gd name="T0" fmla="*/ 29870 w 120000"/>
              <a:gd name="T1" fmla="*/ 40088 h 120000"/>
              <a:gd name="T2" fmla="*/ 48311 w 120000"/>
              <a:gd name="T3" fmla="*/ 25752 h 120000"/>
              <a:gd name="T4" fmla="*/ 48311 w 120000"/>
              <a:gd name="T5" fmla="*/ 18584 h 120000"/>
              <a:gd name="T6" fmla="*/ 11428 w 120000"/>
              <a:gd name="T7" fmla="*/ 23362 h 120000"/>
              <a:gd name="T8" fmla="*/ 29870 w 120000"/>
              <a:gd name="T9" fmla="*/ 40088 h 120000"/>
              <a:gd name="T10" fmla="*/ 16103 w 120000"/>
              <a:gd name="T11" fmla="*/ 51769 h 120000"/>
              <a:gd name="T12" fmla="*/ 6753 w 120000"/>
              <a:gd name="T13" fmla="*/ 32920 h 120000"/>
              <a:gd name="T14" fmla="*/ 9090 w 120000"/>
              <a:gd name="T15" fmla="*/ 89203 h 120000"/>
              <a:gd name="T16" fmla="*/ 16103 w 120000"/>
              <a:gd name="T17" fmla="*/ 51769 h 120000"/>
              <a:gd name="T18" fmla="*/ 59740 w 120000"/>
              <a:gd name="T19" fmla="*/ 9292 h 120000"/>
              <a:gd name="T20" fmla="*/ 89870 w 120000"/>
              <a:gd name="T21" fmla="*/ 6902 h 120000"/>
              <a:gd name="T22" fmla="*/ 39220 w 120000"/>
              <a:gd name="T23" fmla="*/ 2123 h 120000"/>
              <a:gd name="T24" fmla="*/ 59740 w 120000"/>
              <a:gd name="T25" fmla="*/ 9292 h 120000"/>
              <a:gd name="T26" fmla="*/ 78181 w 120000"/>
              <a:gd name="T27" fmla="*/ 70619 h 120000"/>
              <a:gd name="T28" fmla="*/ 64415 w 120000"/>
              <a:gd name="T29" fmla="*/ 35044 h 120000"/>
              <a:gd name="T30" fmla="*/ 52987 w 120000"/>
              <a:gd name="T31" fmla="*/ 32920 h 120000"/>
              <a:gd name="T32" fmla="*/ 41558 w 120000"/>
              <a:gd name="T33" fmla="*/ 51769 h 120000"/>
              <a:gd name="T34" fmla="*/ 78181 w 120000"/>
              <a:gd name="T35" fmla="*/ 70619 h 120000"/>
              <a:gd name="T36" fmla="*/ 94285 w 120000"/>
              <a:gd name="T37" fmla="*/ 86814 h 120000"/>
              <a:gd name="T38" fmla="*/ 94285 w 120000"/>
              <a:gd name="T39" fmla="*/ 108053 h 120000"/>
              <a:gd name="T40" fmla="*/ 101298 w 120000"/>
              <a:gd name="T41" fmla="*/ 79911 h 120000"/>
              <a:gd name="T42" fmla="*/ 75844 w 120000"/>
              <a:gd name="T43" fmla="*/ 79911 h 120000"/>
              <a:gd name="T44" fmla="*/ 36883 w 120000"/>
              <a:gd name="T45" fmla="*/ 63451 h 120000"/>
              <a:gd name="T46" fmla="*/ 27792 w 120000"/>
              <a:gd name="T47" fmla="*/ 63451 h 120000"/>
              <a:gd name="T48" fmla="*/ 36883 w 120000"/>
              <a:gd name="T49" fmla="*/ 115221 h 120000"/>
              <a:gd name="T50" fmla="*/ 98961 w 120000"/>
              <a:gd name="T51" fmla="*/ 14070 h 120000"/>
              <a:gd name="T52" fmla="*/ 71428 w 120000"/>
              <a:gd name="T53" fmla="*/ 20973 h 120000"/>
              <a:gd name="T54" fmla="*/ 71428 w 120000"/>
              <a:gd name="T55" fmla="*/ 28141 h 120000"/>
              <a:gd name="T56" fmla="*/ 101298 w 120000"/>
              <a:gd name="T57" fmla="*/ 70619 h 120000"/>
              <a:gd name="T58" fmla="*/ 119740 w 120000"/>
              <a:gd name="T59" fmla="*/ 58672 h 120000"/>
              <a:gd name="T60" fmla="*/ 82857 w 120000"/>
              <a:gd name="T61" fmla="*/ 86814 h 120000"/>
              <a:gd name="T62" fmla="*/ 45974 w 120000"/>
              <a:gd name="T63" fmla="*/ 117610 h 120000"/>
              <a:gd name="T64" fmla="*/ 85194 w 120000"/>
              <a:gd name="T65" fmla="*/ 115221 h 120000"/>
              <a:gd name="T66" fmla="*/ 85194 w 120000"/>
              <a:gd name="T67" fmla="*/ 89203 h 120000"/>
              <a:gd name="T68" fmla="*/ 0 w 120000"/>
              <a:gd name="T69" fmla="*/ 0 h 120000"/>
              <a:gd name="T70" fmla="*/ 120000 w 120000"/>
              <a:gd name="T71" fmla="*/ 120000 h 1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T68" t="T69" r="T70" b="T71"/>
            <a:pathLst>
              <a:path w="120000" h="120000" extrusionOk="0">
                <a:moveTo>
                  <a:pt x="29870" y="40088"/>
                </a:moveTo>
                <a:lnTo>
                  <a:pt x="29870" y="40088"/>
                </a:lnTo>
                <a:lnTo>
                  <a:pt x="32207" y="40088"/>
                </a:lnTo>
                <a:cubicBezTo>
                  <a:pt x="36883" y="35044"/>
                  <a:pt x="41558" y="30530"/>
                  <a:pt x="48311" y="25752"/>
                </a:cubicBezTo>
                <a:lnTo>
                  <a:pt x="48311" y="23362"/>
                </a:lnTo>
                <a:cubicBezTo>
                  <a:pt x="48311" y="20973"/>
                  <a:pt x="48311" y="20973"/>
                  <a:pt x="48311" y="18584"/>
                </a:cubicBezTo>
                <a:cubicBezTo>
                  <a:pt x="41558" y="14070"/>
                  <a:pt x="34545" y="11681"/>
                  <a:pt x="27792" y="6902"/>
                </a:cubicBezTo>
                <a:cubicBezTo>
                  <a:pt x="23116" y="11681"/>
                  <a:pt x="16103" y="16460"/>
                  <a:pt x="11428" y="23362"/>
                </a:cubicBezTo>
                <a:cubicBezTo>
                  <a:pt x="16103" y="30530"/>
                  <a:pt x="18441" y="35044"/>
                  <a:pt x="23116" y="40088"/>
                </a:cubicBezTo>
                <a:cubicBezTo>
                  <a:pt x="25454" y="40088"/>
                  <a:pt x="27792" y="40088"/>
                  <a:pt x="29870" y="40088"/>
                </a:cubicBezTo>
                <a:close/>
                <a:moveTo>
                  <a:pt x="16103" y="51769"/>
                </a:moveTo>
                <a:lnTo>
                  <a:pt x="16103" y="51769"/>
                </a:lnTo>
                <a:cubicBezTo>
                  <a:pt x="16103" y="49380"/>
                  <a:pt x="16103" y="49380"/>
                  <a:pt x="18441" y="46991"/>
                </a:cubicBezTo>
                <a:cubicBezTo>
                  <a:pt x="14025" y="42477"/>
                  <a:pt x="9090" y="37433"/>
                  <a:pt x="6753" y="32920"/>
                </a:cubicBezTo>
                <a:cubicBezTo>
                  <a:pt x="2337" y="40088"/>
                  <a:pt x="0" y="49380"/>
                  <a:pt x="0" y="58672"/>
                </a:cubicBezTo>
                <a:cubicBezTo>
                  <a:pt x="0" y="70619"/>
                  <a:pt x="2337" y="82300"/>
                  <a:pt x="9090" y="89203"/>
                </a:cubicBezTo>
                <a:cubicBezTo>
                  <a:pt x="11428" y="79911"/>
                  <a:pt x="14025" y="68230"/>
                  <a:pt x="18441" y="58672"/>
                </a:cubicBezTo>
                <a:cubicBezTo>
                  <a:pt x="18441" y="58672"/>
                  <a:pt x="16103" y="54159"/>
                  <a:pt x="16103" y="51769"/>
                </a:cubicBezTo>
                <a:close/>
                <a:moveTo>
                  <a:pt x="59740" y="9292"/>
                </a:moveTo>
                <a:lnTo>
                  <a:pt x="59740" y="9292"/>
                </a:lnTo>
                <a:cubicBezTo>
                  <a:pt x="62077" y="9292"/>
                  <a:pt x="66753" y="11681"/>
                  <a:pt x="69090" y="14070"/>
                </a:cubicBezTo>
                <a:cubicBezTo>
                  <a:pt x="75844" y="9292"/>
                  <a:pt x="82857" y="9292"/>
                  <a:pt x="89870" y="6902"/>
                </a:cubicBezTo>
                <a:cubicBezTo>
                  <a:pt x="80519" y="2123"/>
                  <a:pt x="71428" y="0"/>
                  <a:pt x="59740" y="0"/>
                </a:cubicBezTo>
                <a:cubicBezTo>
                  <a:pt x="52987" y="0"/>
                  <a:pt x="45974" y="0"/>
                  <a:pt x="39220" y="2123"/>
                </a:cubicBezTo>
                <a:cubicBezTo>
                  <a:pt x="43636" y="4513"/>
                  <a:pt x="48311" y="9292"/>
                  <a:pt x="52987" y="11681"/>
                </a:cubicBezTo>
                <a:cubicBezTo>
                  <a:pt x="55324" y="11681"/>
                  <a:pt x="57402" y="9292"/>
                  <a:pt x="59740" y="9292"/>
                </a:cubicBezTo>
                <a:close/>
                <a:moveTo>
                  <a:pt x="78181" y="70619"/>
                </a:moveTo>
                <a:lnTo>
                  <a:pt x="78181" y="70619"/>
                </a:lnTo>
                <a:cubicBezTo>
                  <a:pt x="80519" y="68230"/>
                  <a:pt x="80519" y="68230"/>
                  <a:pt x="82857" y="65840"/>
                </a:cubicBezTo>
                <a:cubicBezTo>
                  <a:pt x="78181" y="54159"/>
                  <a:pt x="71428" y="44601"/>
                  <a:pt x="64415" y="35044"/>
                </a:cubicBezTo>
                <a:cubicBezTo>
                  <a:pt x="64415" y="35044"/>
                  <a:pt x="62077" y="35044"/>
                  <a:pt x="59740" y="35044"/>
                </a:cubicBezTo>
                <a:cubicBezTo>
                  <a:pt x="57402" y="35044"/>
                  <a:pt x="55324" y="35044"/>
                  <a:pt x="52987" y="32920"/>
                </a:cubicBezTo>
                <a:cubicBezTo>
                  <a:pt x="48311" y="37433"/>
                  <a:pt x="43636" y="40088"/>
                  <a:pt x="39220" y="44601"/>
                </a:cubicBezTo>
                <a:cubicBezTo>
                  <a:pt x="41558" y="46991"/>
                  <a:pt x="41558" y="49380"/>
                  <a:pt x="41558" y="51769"/>
                </a:cubicBezTo>
                <a:cubicBezTo>
                  <a:pt x="41558" y="54159"/>
                  <a:pt x="41558" y="54159"/>
                  <a:pt x="41558" y="56548"/>
                </a:cubicBezTo>
                <a:cubicBezTo>
                  <a:pt x="52987" y="63451"/>
                  <a:pt x="64415" y="68230"/>
                  <a:pt x="78181" y="70619"/>
                </a:cubicBezTo>
                <a:close/>
                <a:moveTo>
                  <a:pt x="94285" y="86814"/>
                </a:moveTo>
                <a:lnTo>
                  <a:pt x="94285" y="86814"/>
                </a:lnTo>
                <a:cubicBezTo>
                  <a:pt x="94285" y="89203"/>
                  <a:pt x="94285" y="93982"/>
                  <a:pt x="94285" y="96371"/>
                </a:cubicBezTo>
                <a:cubicBezTo>
                  <a:pt x="94285" y="98761"/>
                  <a:pt x="94285" y="103274"/>
                  <a:pt x="94285" y="108053"/>
                </a:cubicBezTo>
                <a:cubicBezTo>
                  <a:pt x="103636" y="100884"/>
                  <a:pt x="112727" y="89203"/>
                  <a:pt x="115064" y="77522"/>
                </a:cubicBezTo>
                <a:cubicBezTo>
                  <a:pt x="110649" y="79911"/>
                  <a:pt x="105974" y="79911"/>
                  <a:pt x="101298" y="79911"/>
                </a:cubicBezTo>
                <a:cubicBezTo>
                  <a:pt x="101298" y="84690"/>
                  <a:pt x="98961" y="86814"/>
                  <a:pt x="94285" y="86814"/>
                </a:cubicBezTo>
                <a:close/>
                <a:moveTo>
                  <a:pt x="75844" y="79911"/>
                </a:moveTo>
                <a:lnTo>
                  <a:pt x="75844" y="79911"/>
                </a:lnTo>
                <a:cubicBezTo>
                  <a:pt x="62077" y="77522"/>
                  <a:pt x="48311" y="70619"/>
                  <a:pt x="36883" y="63451"/>
                </a:cubicBezTo>
                <a:cubicBezTo>
                  <a:pt x="34545" y="63451"/>
                  <a:pt x="32207" y="65840"/>
                  <a:pt x="29870" y="65840"/>
                </a:cubicBezTo>
                <a:cubicBezTo>
                  <a:pt x="27792" y="65840"/>
                  <a:pt x="27792" y="65840"/>
                  <a:pt x="27792" y="63451"/>
                </a:cubicBezTo>
                <a:cubicBezTo>
                  <a:pt x="20519" y="75132"/>
                  <a:pt x="18441" y="86814"/>
                  <a:pt x="16103" y="100884"/>
                </a:cubicBezTo>
                <a:cubicBezTo>
                  <a:pt x="23116" y="105663"/>
                  <a:pt x="29870" y="112831"/>
                  <a:pt x="36883" y="115221"/>
                </a:cubicBezTo>
                <a:cubicBezTo>
                  <a:pt x="45974" y="100884"/>
                  <a:pt x="59740" y="86814"/>
                  <a:pt x="75844" y="79911"/>
                </a:cubicBezTo>
                <a:close/>
                <a:moveTo>
                  <a:pt x="98961" y="14070"/>
                </a:moveTo>
                <a:lnTo>
                  <a:pt x="98961" y="14070"/>
                </a:lnTo>
                <a:cubicBezTo>
                  <a:pt x="89870" y="16460"/>
                  <a:pt x="80519" y="18584"/>
                  <a:pt x="71428" y="20973"/>
                </a:cubicBezTo>
                <a:lnTo>
                  <a:pt x="73506" y="23362"/>
                </a:lnTo>
                <a:cubicBezTo>
                  <a:pt x="73506" y="25752"/>
                  <a:pt x="71428" y="25752"/>
                  <a:pt x="71428" y="28141"/>
                </a:cubicBezTo>
                <a:cubicBezTo>
                  <a:pt x="80519" y="37433"/>
                  <a:pt x="85194" y="49380"/>
                  <a:pt x="89870" y="63451"/>
                </a:cubicBezTo>
                <a:cubicBezTo>
                  <a:pt x="94285" y="63451"/>
                  <a:pt x="98961" y="65840"/>
                  <a:pt x="101298" y="70619"/>
                </a:cubicBezTo>
                <a:cubicBezTo>
                  <a:pt x="108311" y="70619"/>
                  <a:pt x="112727" y="70619"/>
                  <a:pt x="117402" y="68230"/>
                </a:cubicBezTo>
                <a:cubicBezTo>
                  <a:pt x="119740" y="65840"/>
                  <a:pt x="119740" y="61061"/>
                  <a:pt x="119740" y="58672"/>
                </a:cubicBezTo>
                <a:cubicBezTo>
                  <a:pt x="119740" y="42477"/>
                  <a:pt x="110649" y="25752"/>
                  <a:pt x="98961" y="14070"/>
                </a:cubicBezTo>
                <a:close/>
                <a:moveTo>
                  <a:pt x="82857" y="86814"/>
                </a:moveTo>
                <a:lnTo>
                  <a:pt x="82857" y="86814"/>
                </a:lnTo>
                <a:cubicBezTo>
                  <a:pt x="66753" y="93982"/>
                  <a:pt x="55324" y="103274"/>
                  <a:pt x="45974" y="117610"/>
                </a:cubicBezTo>
                <a:cubicBezTo>
                  <a:pt x="50649" y="119734"/>
                  <a:pt x="55324" y="119734"/>
                  <a:pt x="59740" y="119734"/>
                </a:cubicBezTo>
                <a:cubicBezTo>
                  <a:pt x="69090" y="119734"/>
                  <a:pt x="75844" y="117610"/>
                  <a:pt x="85194" y="115221"/>
                </a:cubicBezTo>
                <a:cubicBezTo>
                  <a:pt x="85194" y="108053"/>
                  <a:pt x="87532" y="100884"/>
                  <a:pt x="87532" y="96371"/>
                </a:cubicBezTo>
                <a:cubicBezTo>
                  <a:pt x="87532" y="93982"/>
                  <a:pt x="87532" y="91592"/>
                  <a:pt x="85194" y="89203"/>
                </a:cubicBezTo>
                <a:cubicBezTo>
                  <a:pt x="85194" y="86814"/>
                  <a:pt x="82857" y="86814"/>
                  <a:pt x="82857" y="86814"/>
                </a:cubicBezTo>
                <a:close/>
              </a:path>
            </a:pathLst>
          </a:custGeom>
          <a:solidFill>
            <a:srgbClr val="CA001B"/>
          </a:solidFill>
          <a:ln>
            <a:noFill/>
          </a:ln>
        </p:spPr>
        <p:txBody>
          <a:bodyPr lIns="32900" tIns="16450" rIns="32900" bIns="16450" anchor="ctr"/>
          <a:lstStyle/>
          <a:p>
            <a:pPr defTabSz="525681" fontAlgn="base">
              <a:spcBef>
                <a:spcPct val="50000"/>
              </a:spcBef>
              <a:spcAft>
                <a:spcPct val="0"/>
              </a:spcAft>
            </a:pPr>
            <a:endParaRPr lang="en-US" sz="2200">
              <a:solidFill>
                <a:srgbClr val="212121"/>
              </a:solidFill>
              <a:latin typeface="Arial"/>
              <a:ea typeface="Arial Unicode MS" pitchFamily="-65" charset="0"/>
              <a:cs typeface="Arial Unicode MS" pitchFamily="-65" charset="0"/>
            </a:endParaRPr>
          </a:p>
        </p:txBody>
      </p:sp>
      <p:sp>
        <p:nvSpPr>
          <p:cNvPr id="13" name="Shape 5118">
            <a:extLst>
              <a:ext uri="{FF2B5EF4-FFF2-40B4-BE49-F238E27FC236}">
                <a16:creationId xmlns:a16="http://schemas.microsoft.com/office/drawing/2014/main" id="{82A96C80-5C11-E94D-B526-A62496857097}"/>
              </a:ext>
            </a:extLst>
          </p:cNvPr>
          <p:cNvSpPr>
            <a:spLocks/>
          </p:cNvSpPr>
          <p:nvPr/>
        </p:nvSpPr>
        <p:spPr bwMode="auto">
          <a:xfrm>
            <a:off x="5041325" y="1859184"/>
            <a:ext cx="1764481" cy="1692723"/>
          </a:xfrm>
          <a:custGeom>
            <a:avLst/>
            <a:gdLst>
              <a:gd name="T0" fmla="*/ 34285 w 120000"/>
              <a:gd name="T1" fmla="*/ 74157 h 120000"/>
              <a:gd name="T2" fmla="*/ 34285 w 120000"/>
              <a:gd name="T3" fmla="*/ 74157 h 120000"/>
              <a:gd name="T4" fmla="*/ 34285 w 120000"/>
              <a:gd name="T5" fmla="*/ 33707 h 120000"/>
              <a:gd name="T6" fmla="*/ 12796 w 120000"/>
              <a:gd name="T7" fmla="*/ 33707 h 120000"/>
              <a:gd name="T8" fmla="*/ 0 w 120000"/>
              <a:gd name="T9" fmla="*/ 48000 h 120000"/>
              <a:gd name="T10" fmla="*/ 0 w 120000"/>
              <a:gd name="T11" fmla="*/ 86022 h 120000"/>
              <a:gd name="T12" fmla="*/ 12796 w 120000"/>
              <a:gd name="T13" fmla="*/ 100584 h 120000"/>
              <a:gd name="T14" fmla="*/ 17142 w 120000"/>
              <a:gd name="T15" fmla="*/ 100584 h 120000"/>
              <a:gd name="T16" fmla="*/ 17142 w 120000"/>
              <a:gd name="T17" fmla="*/ 119730 h 120000"/>
              <a:gd name="T18" fmla="*/ 36458 w 120000"/>
              <a:gd name="T19" fmla="*/ 100584 h 120000"/>
              <a:gd name="T20" fmla="*/ 66156 w 120000"/>
              <a:gd name="T21" fmla="*/ 100584 h 120000"/>
              <a:gd name="T22" fmla="*/ 77022 w 120000"/>
              <a:gd name="T23" fmla="*/ 86022 h 120000"/>
              <a:gd name="T24" fmla="*/ 77022 w 120000"/>
              <a:gd name="T25" fmla="*/ 74157 h 120000"/>
              <a:gd name="T26" fmla="*/ 77022 w 120000"/>
              <a:gd name="T27" fmla="*/ 74157 h 120000"/>
              <a:gd name="T28" fmla="*/ 34285 w 120000"/>
              <a:gd name="T29" fmla="*/ 74157 h 120000"/>
              <a:gd name="T30" fmla="*/ 106961 w 120000"/>
              <a:gd name="T31" fmla="*/ 0 h 120000"/>
              <a:gd name="T32" fmla="*/ 106961 w 120000"/>
              <a:gd name="T33" fmla="*/ 0 h 120000"/>
              <a:gd name="T34" fmla="*/ 53360 w 120000"/>
              <a:gd name="T35" fmla="*/ 0 h 120000"/>
              <a:gd name="T36" fmla="*/ 42736 w 120000"/>
              <a:gd name="T37" fmla="*/ 14561 h 120000"/>
              <a:gd name="T38" fmla="*/ 42736 w 120000"/>
              <a:gd name="T39" fmla="*/ 66876 h 120000"/>
              <a:gd name="T40" fmla="*/ 83541 w 120000"/>
              <a:gd name="T41" fmla="*/ 66876 h 120000"/>
              <a:gd name="T42" fmla="*/ 102615 w 120000"/>
              <a:gd name="T43" fmla="*/ 86022 h 120000"/>
              <a:gd name="T44" fmla="*/ 102615 w 120000"/>
              <a:gd name="T45" fmla="*/ 66876 h 120000"/>
              <a:gd name="T46" fmla="*/ 106961 w 120000"/>
              <a:gd name="T47" fmla="*/ 66876 h 120000"/>
              <a:gd name="T48" fmla="*/ 119758 w 120000"/>
              <a:gd name="T49" fmla="*/ 52584 h 120000"/>
              <a:gd name="T50" fmla="*/ 119758 w 120000"/>
              <a:gd name="T51" fmla="*/ 14561 h 120000"/>
              <a:gd name="T52" fmla="*/ 106961 w 120000"/>
              <a:gd name="T53" fmla="*/ 0 h 120000"/>
              <a:gd name="T54" fmla="*/ 0 w 120000"/>
              <a:gd name="T55" fmla="*/ 0 h 120000"/>
              <a:gd name="T56" fmla="*/ 120000 w 120000"/>
              <a:gd name="T57" fmla="*/ 120000 h 1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T54" t="T55" r="T56" b="T57"/>
            <a:pathLst>
              <a:path w="120000" h="120000" extrusionOk="0">
                <a:moveTo>
                  <a:pt x="34285" y="74157"/>
                </a:moveTo>
                <a:lnTo>
                  <a:pt x="34285" y="74157"/>
                </a:lnTo>
                <a:cubicBezTo>
                  <a:pt x="34285" y="33707"/>
                  <a:pt x="34285" y="33707"/>
                  <a:pt x="34285" y="33707"/>
                </a:cubicBezTo>
                <a:cubicBezTo>
                  <a:pt x="12796" y="33707"/>
                  <a:pt x="12796" y="33707"/>
                  <a:pt x="12796" y="33707"/>
                </a:cubicBezTo>
                <a:cubicBezTo>
                  <a:pt x="4346" y="33707"/>
                  <a:pt x="0" y="40719"/>
                  <a:pt x="0" y="48000"/>
                </a:cubicBezTo>
                <a:cubicBezTo>
                  <a:pt x="0" y="86022"/>
                  <a:pt x="0" y="86022"/>
                  <a:pt x="0" y="86022"/>
                </a:cubicBezTo>
                <a:cubicBezTo>
                  <a:pt x="0" y="95460"/>
                  <a:pt x="4346" y="100584"/>
                  <a:pt x="12796" y="100584"/>
                </a:cubicBezTo>
                <a:cubicBezTo>
                  <a:pt x="17142" y="100584"/>
                  <a:pt x="17142" y="100584"/>
                  <a:pt x="17142" y="100584"/>
                </a:cubicBezTo>
                <a:cubicBezTo>
                  <a:pt x="17142" y="119730"/>
                  <a:pt x="17142" y="119730"/>
                  <a:pt x="17142" y="119730"/>
                </a:cubicBezTo>
                <a:cubicBezTo>
                  <a:pt x="36458" y="100584"/>
                  <a:pt x="36458" y="100584"/>
                  <a:pt x="36458" y="100584"/>
                </a:cubicBezTo>
                <a:cubicBezTo>
                  <a:pt x="66156" y="100584"/>
                  <a:pt x="66156" y="100584"/>
                  <a:pt x="66156" y="100584"/>
                </a:cubicBezTo>
                <a:cubicBezTo>
                  <a:pt x="72917" y="100584"/>
                  <a:pt x="77022" y="95460"/>
                  <a:pt x="77022" y="86022"/>
                </a:cubicBezTo>
                <a:cubicBezTo>
                  <a:pt x="77022" y="74157"/>
                  <a:pt x="77022" y="74157"/>
                  <a:pt x="77022" y="74157"/>
                </a:cubicBezTo>
                <a:lnTo>
                  <a:pt x="34285" y="74157"/>
                </a:lnTo>
                <a:close/>
                <a:moveTo>
                  <a:pt x="106961" y="0"/>
                </a:moveTo>
                <a:lnTo>
                  <a:pt x="106961" y="0"/>
                </a:lnTo>
                <a:cubicBezTo>
                  <a:pt x="53360" y="0"/>
                  <a:pt x="53360" y="0"/>
                  <a:pt x="53360" y="0"/>
                </a:cubicBezTo>
                <a:cubicBezTo>
                  <a:pt x="47082" y="0"/>
                  <a:pt x="42736" y="7280"/>
                  <a:pt x="42736" y="14561"/>
                </a:cubicBezTo>
                <a:cubicBezTo>
                  <a:pt x="42736" y="66876"/>
                  <a:pt x="42736" y="66876"/>
                  <a:pt x="42736" y="66876"/>
                </a:cubicBezTo>
                <a:cubicBezTo>
                  <a:pt x="83541" y="66876"/>
                  <a:pt x="83541" y="66876"/>
                  <a:pt x="83541" y="66876"/>
                </a:cubicBezTo>
                <a:cubicBezTo>
                  <a:pt x="102615" y="86022"/>
                  <a:pt x="102615" y="86022"/>
                  <a:pt x="102615" y="86022"/>
                </a:cubicBezTo>
                <a:cubicBezTo>
                  <a:pt x="102615" y="66876"/>
                  <a:pt x="102615" y="66876"/>
                  <a:pt x="102615" y="66876"/>
                </a:cubicBezTo>
                <a:cubicBezTo>
                  <a:pt x="106961" y="66876"/>
                  <a:pt x="106961" y="66876"/>
                  <a:pt x="106961" y="66876"/>
                </a:cubicBezTo>
                <a:cubicBezTo>
                  <a:pt x="113480" y="66876"/>
                  <a:pt x="119758" y="62292"/>
                  <a:pt x="119758" y="52584"/>
                </a:cubicBezTo>
                <a:cubicBezTo>
                  <a:pt x="119758" y="14561"/>
                  <a:pt x="119758" y="14561"/>
                  <a:pt x="119758" y="14561"/>
                </a:cubicBezTo>
                <a:cubicBezTo>
                  <a:pt x="119758" y="7280"/>
                  <a:pt x="113480" y="0"/>
                  <a:pt x="106961" y="0"/>
                </a:cubicBezTo>
                <a:close/>
              </a:path>
            </a:pathLst>
          </a:custGeom>
          <a:solidFill>
            <a:srgbClr val="CA001B"/>
          </a:solidFill>
          <a:ln>
            <a:noFill/>
          </a:ln>
        </p:spPr>
        <p:txBody>
          <a:bodyPr lIns="32900" tIns="16450" rIns="32900" bIns="16450" anchor="ctr"/>
          <a:lstStyle/>
          <a:p>
            <a:pPr defTabSz="525681" fontAlgn="base">
              <a:spcBef>
                <a:spcPct val="50000"/>
              </a:spcBef>
              <a:spcAft>
                <a:spcPct val="0"/>
              </a:spcAft>
            </a:pPr>
            <a:endParaRPr lang="en-US" sz="2200">
              <a:solidFill>
                <a:srgbClr val="212121"/>
              </a:solidFill>
              <a:latin typeface="Arial"/>
              <a:ea typeface="Arial Unicode MS" pitchFamily="-65" charset="0"/>
              <a:cs typeface="Arial Unicode MS" pitchFamily="-65" charset="0"/>
            </a:endParaRPr>
          </a:p>
        </p:txBody>
      </p:sp>
      <p:sp>
        <p:nvSpPr>
          <p:cNvPr id="14" name="Slide Number Placeholder 5">
            <a:extLst>
              <a:ext uri="{FF2B5EF4-FFF2-40B4-BE49-F238E27FC236}">
                <a16:creationId xmlns:a16="http://schemas.microsoft.com/office/drawing/2014/main" id="{7652E0D1-AF1B-40A2-BDB7-928E65260ED3}"/>
              </a:ext>
            </a:extLst>
          </p:cNvPr>
          <p:cNvSpPr>
            <a:spLocks noGrp="1"/>
          </p:cNvSpPr>
          <p:nvPr>
            <p:ph type="sldNum" sz="quarter" idx="4"/>
          </p:nvPr>
        </p:nvSpPr>
        <p:spPr>
          <a:xfrm>
            <a:off x="10463180" y="6297784"/>
            <a:ext cx="299046" cy="333375"/>
          </a:xfrm>
        </p:spPr>
        <p:txBody>
          <a:bodyPr/>
          <a:lstStyle/>
          <a:p>
            <a:fld id="{AD816501-AAE5-214E-B100-00C3DC5F5E3F}" type="slidenum">
              <a:rPr lang="en-US">
                <a:solidFill>
                  <a:srgbClr val="C8102E"/>
                </a:solidFill>
                <a:latin typeface="Arial"/>
              </a:rPr>
              <a:pPr/>
              <a:t>31</a:t>
            </a:fld>
            <a:endParaRPr lang="en-US" dirty="0">
              <a:solidFill>
                <a:srgbClr val="C8102E"/>
              </a:solidFill>
              <a:latin typeface="Arial"/>
            </a:endParaRPr>
          </a:p>
        </p:txBody>
      </p:sp>
    </p:spTree>
    <p:extLst>
      <p:ext uri="{BB962C8B-B14F-4D97-AF65-F5344CB8AC3E}">
        <p14:creationId xmlns:p14="http://schemas.microsoft.com/office/powerpoint/2010/main" val="4267949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elijkbenige driehoek 34">
            <a:extLst>
              <a:ext uri="{FF2B5EF4-FFF2-40B4-BE49-F238E27FC236}">
                <a16:creationId xmlns:a16="http://schemas.microsoft.com/office/drawing/2014/main" id="{98614234-E2BF-4777-BDFB-F602CAACC81D}"/>
              </a:ext>
            </a:extLst>
          </p:cNvPr>
          <p:cNvSpPr/>
          <p:nvPr/>
        </p:nvSpPr>
        <p:spPr bwMode="auto">
          <a:xfrm rot="5400000" flipH="1">
            <a:off x="5614493" y="729395"/>
            <a:ext cx="1001117" cy="9182103"/>
          </a:xfrm>
          <a:prstGeom prst="triangle">
            <a:avLst/>
          </a:prstGeom>
          <a:ln>
            <a:solidFill>
              <a:srgbClr val="A3A3ED"/>
            </a:solidFill>
            <a:prstDash val="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57150" tIns="28575" rIns="57150" bIns="28575" numCol="1" rtlCol="0" anchor="ctr" anchorCtr="0" compatLnSpc="1">
            <a:prstTxWarp prst="textNoShape">
              <a:avLst/>
            </a:prstTxWarp>
          </a:bodyPr>
          <a:lstStyle/>
          <a:p>
            <a:pPr algn="ctr" defTabSz="571500" fontAlgn="base">
              <a:spcBef>
                <a:spcPct val="0"/>
              </a:spcBef>
              <a:spcAft>
                <a:spcPct val="0"/>
              </a:spcAft>
            </a:pPr>
            <a:endParaRPr lang="nl-NL" sz="2000" err="1">
              <a:solidFill>
                <a:srgbClr val="FFFFFF"/>
              </a:solidFill>
              <a:latin typeface="Arial" pitchFamily="-110" charset="0"/>
              <a:ea typeface="ヒラギノ角ゴ ProN W3" pitchFamily="-110" charset="-128"/>
              <a:cs typeface="ヒラギノ角ゴ ProN W3" pitchFamily="-110" charset="-128"/>
              <a:sym typeface="Arial" pitchFamily="-110" charset="0"/>
            </a:endParaRPr>
          </a:p>
        </p:txBody>
      </p:sp>
      <p:sp>
        <p:nvSpPr>
          <p:cNvPr id="22" name="Gelijkbenige driehoek 21">
            <a:extLst>
              <a:ext uri="{FF2B5EF4-FFF2-40B4-BE49-F238E27FC236}">
                <a16:creationId xmlns:a16="http://schemas.microsoft.com/office/drawing/2014/main" id="{C492EC63-33D2-45AE-835C-B124DD9BF1EC}"/>
              </a:ext>
            </a:extLst>
          </p:cNvPr>
          <p:cNvSpPr/>
          <p:nvPr/>
        </p:nvSpPr>
        <p:spPr bwMode="auto">
          <a:xfrm rot="16200000">
            <a:off x="5595444" y="190151"/>
            <a:ext cx="1001117" cy="9144000"/>
          </a:xfrm>
          <a:prstGeom prst="triangle">
            <a:avLst/>
          </a:prstGeom>
          <a:ln>
            <a:solidFill>
              <a:srgbClr val="A3A3ED"/>
            </a:solidFill>
            <a:prstDash val="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57150" tIns="28575" rIns="57150" bIns="28575" numCol="1" rtlCol="0" anchor="ctr" anchorCtr="0" compatLnSpc="1">
            <a:prstTxWarp prst="textNoShape">
              <a:avLst/>
            </a:prstTxWarp>
          </a:bodyPr>
          <a:lstStyle/>
          <a:p>
            <a:pPr algn="ctr" defTabSz="571500" fontAlgn="base">
              <a:spcBef>
                <a:spcPct val="0"/>
              </a:spcBef>
              <a:spcAft>
                <a:spcPct val="0"/>
              </a:spcAft>
            </a:pPr>
            <a:endParaRPr lang="nl-NL" sz="2000" err="1">
              <a:solidFill>
                <a:srgbClr val="FFFFFF"/>
              </a:solidFill>
              <a:latin typeface="Arial" pitchFamily="-110" charset="0"/>
              <a:ea typeface="ヒラギノ角ゴ ProN W3" pitchFamily="-110" charset="-128"/>
              <a:cs typeface="ヒラギノ角ゴ ProN W3" pitchFamily="-110" charset="-128"/>
              <a:sym typeface="Arial" pitchFamily="-110" charset="0"/>
            </a:endParaRPr>
          </a:p>
        </p:txBody>
      </p:sp>
      <p:sp>
        <p:nvSpPr>
          <p:cNvPr id="18" name="Gelijkbenige driehoek 17">
            <a:extLst>
              <a:ext uri="{FF2B5EF4-FFF2-40B4-BE49-F238E27FC236}">
                <a16:creationId xmlns:a16="http://schemas.microsoft.com/office/drawing/2014/main" id="{F4955953-A200-4259-807B-7C46FE33A979}"/>
              </a:ext>
            </a:extLst>
          </p:cNvPr>
          <p:cNvSpPr/>
          <p:nvPr/>
        </p:nvSpPr>
        <p:spPr bwMode="auto">
          <a:xfrm rot="5400000">
            <a:off x="6305250" y="-2146614"/>
            <a:ext cx="2070000" cy="11632500"/>
          </a:xfrm>
          <a:prstGeom prst="triangle">
            <a:avLst>
              <a:gd name="adj" fmla="val 48664"/>
            </a:avLst>
          </a:prstGeom>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57150" tIns="28575" rIns="57150" bIns="28575" numCol="1" rtlCol="0" anchor="ctr" anchorCtr="0" compatLnSpc="1">
            <a:prstTxWarp prst="textNoShape">
              <a:avLst/>
            </a:prstTxWarp>
          </a:bodyPr>
          <a:lstStyle/>
          <a:p>
            <a:pPr algn="ctr" defTabSz="571500" fontAlgn="base">
              <a:spcBef>
                <a:spcPct val="0"/>
              </a:spcBef>
              <a:spcAft>
                <a:spcPct val="0"/>
              </a:spcAft>
            </a:pPr>
            <a:endParaRPr lang="nl-NL" sz="2000" err="1">
              <a:solidFill>
                <a:srgbClr val="FFFFFF"/>
              </a:solidFill>
              <a:latin typeface="Arial" pitchFamily="-110" charset="0"/>
              <a:ea typeface="ヒラギノ角ゴ ProN W3" pitchFamily="-110" charset="-128"/>
              <a:cs typeface="ヒラギノ角ゴ ProN W3" pitchFamily="-110" charset="-128"/>
              <a:sym typeface="Arial" pitchFamily="-110" charset="0"/>
            </a:endParaRPr>
          </a:p>
        </p:txBody>
      </p:sp>
      <p:sp>
        <p:nvSpPr>
          <p:cNvPr id="2" name="Titel 1">
            <a:extLst>
              <a:ext uri="{FF2B5EF4-FFF2-40B4-BE49-F238E27FC236}">
                <a16:creationId xmlns:a16="http://schemas.microsoft.com/office/drawing/2014/main" id="{D7EAE9EE-C671-4889-B6E8-10C55F591E01}"/>
              </a:ext>
            </a:extLst>
          </p:cNvPr>
          <p:cNvSpPr>
            <a:spLocks noGrp="1"/>
          </p:cNvSpPr>
          <p:nvPr>
            <p:ph type="title"/>
          </p:nvPr>
        </p:nvSpPr>
        <p:spPr>
          <a:xfrm>
            <a:off x="1587616" y="436373"/>
            <a:ext cx="7609320" cy="692497"/>
          </a:xfrm>
        </p:spPr>
        <p:txBody>
          <a:bodyPr/>
          <a:lstStyle/>
          <a:p>
            <a:r>
              <a:rPr lang="nl-NL" sz="2250" dirty="0"/>
              <a:t>Data Analysis Stage</a:t>
            </a:r>
            <a:br>
              <a:rPr lang="nl-NL" sz="2250" dirty="0"/>
            </a:br>
            <a:r>
              <a:rPr lang="nl-NL" sz="2250" dirty="0"/>
              <a:t>Overall trends in empathy interview data</a:t>
            </a:r>
          </a:p>
        </p:txBody>
      </p:sp>
      <p:sp>
        <p:nvSpPr>
          <p:cNvPr id="5" name="Tijdelijke aanduiding voor dianummer 4">
            <a:extLst>
              <a:ext uri="{FF2B5EF4-FFF2-40B4-BE49-F238E27FC236}">
                <a16:creationId xmlns:a16="http://schemas.microsoft.com/office/drawing/2014/main" id="{E4F6123B-B9A1-4B21-83A4-6316FF7566FC}"/>
              </a:ext>
            </a:extLst>
          </p:cNvPr>
          <p:cNvSpPr>
            <a:spLocks noGrp="1"/>
          </p:cNvSpPr>
          <p:nvPr>
            <p:ph type="sldNum" sz="quarter" idx="4"/>
          </p:nvPr>
        </p:nvSpPr>
        <p:spPr/>
        <p:txBody>
          <a:bodyPr/>
          <a:lstStyle/>
          <a:p>
            <a:pPr defTabSz="511175" fontAlgn="base">
              <a:spcBef>
                <a:spcPct val="50000"/>
              </a:spcBef>
              <a:spcAft>
                <a:spcPct val="0"/>
              </a:spcAft>
            </a:pPr>
            <a:fld id="{AD816501-AAE5-214E-B100-00C3DC5F5E3F}" type="slidenum">
              <a:rPr lang="en-US">
                <a:latin typeface="Arial" pitchFamily="-65" charset="0"/>
                <a:ea typeface="Arial Unicode MS" pitchFamily="-65" charset="0"/>
                <a:cs typeface="Arial Unicode MS" pitchFamily="-65" charset="0"/>
              </a:rPr>
              <a:pPr defTabSz="511175" fontAlgn="base">
                <a:spcBef>
                  <a:spcPct val="50000"/>
                </a:spcBef>
                <a:spcAft>
                  <a:spcPct val="0"/>
                </a:spcAft>
              </a:pPr>
              <a:t>32</a:t>
            </a:fld>
            <a:endParaRPr lang="en-US">
              <a:latin typeface="Arial" pitchFamily="-65" charset="0"/>
              <a:ea typeface="Arial Unicode MS" pitchFamily="-65" charset="0"/>
              <a:cs typeface="Arial Unicode MS" pitchFamily="-65" charset="0"/>
            </a:endParaRPr>
          </a:p>
        </p:txBody>
      </p:sp>
      <p:sp>
        <p:nvSpPr>
          <p:cNvPr id="7" name="Ovaal 6">
            <a:extLst>
              <a:ext uri="{FF2B5EF4-FFF2-40B4-BE49-F238E27FC236}">
                <a16:creationId xmlns:a16="http://schemas.microsoft.com/office/drawing/2014/main" id="{D06A005F-EEE9-4B6F-8375-DAE14374EBCB}"/>
              </a:ext>
            </a:extLst>
          </p:cNvPr>
          <p:cNvSpPr/>
          <p:nvPr/>
        </p:nvSpPr>
        <p:spPr bwMode="auto">
          <a:xfrm>
            <a:off x="3411902" y="2940548"/>
            <a:ext cx="1462500" cy="1462500"/>
          </a:xfrm>
          <a:prstGeom prst="ellipse">
            <a:avLst/>
          </a:prstGeom>
          <a:solidFill>
            <a:schemeClr val="accent1">
              <a:tint val="100000"/>
              <a:shade val="100000"/>
              <a:satMod val="130000"/>
            </a:schemeClr>
          </a:solidFill>
          <a:ln>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57150" tIns="28575" rIns="57150" bIns="28575" numCol="1" rtlCol="0" anchor="ctr" anchorCtr="0" compatLnSpc="1">
            <a:prstTxWarp prst="textNoShape">
              <a:avLst/>
            </a:prstTxWarp>
          </a:bodyPr>
          <a:lstStyle/>
          <a:p>
            <a:pPr algn="ctr" defTabSz="571500" fontAlgn="base">
              <a:spcBef>
                <a:spcPct val="0"/>
              </a:spcBef>
              <a:spcAft>
                <a:spcPct val="0"/>
              </a:spcAft>
            </a:pPr>
            <a:r>
              <a:rPr lang="nl-NL" sz="1500" dirty="0">
                <a:solidFill>
                  <a:srgbClr val="FFFFFF"/>
                </a:solidFill>
                <a:latin typeface="Arial" pitchFamily="-110" charset="0"/>
                <a:ea typeface="ヒラギノ角ゴ ProN W3" pitchFamily="-110" charset="-128"/>
                <a:cs typeface="ヒラギノ角ゴ ProN W3" pitchFamily="-110" charset="-128"/>
                <a:sym typeface="Arial" pitchFamily="-110" charset="0"/>
              </a:rPr>
              <a:t>RELIEVE</a:t>
            </a:r>
            <a:endParaRPr lang="nl-NL" sz="2000" dirty="0">
              <a:solidFill>
                <a:srgbClr val="FFFFFF"/>
              </a:solidFill>
              <a:latin typeface="Arial" pitchFamily="-110" charset="0"/>
              <a:ea typeface="ヒラギノ角ゴ ProN W3" pitchFamily="-110" charset="-128"/>
              <a:cs typeface="ヒラギノ角ゴ ProN W3" pitchFamily="-110" charset="-128"/>
              <a:sym typeface="Arial" pitchFamily="-110" charset="0"/>
            </a:endParaRPr>
          </a:p>
        </p:txBody>
      </p:sp>
      <p:sp>
        <p:nvSpPr>
          <p:cNvPr id="8" name="Ovaal 7">
            <a:extLst>
              <a:ext uri="{FF2B5EF4-FFF2-40B4-BE49-F238E27FC236}">
                <a16:creationId xmlns:a16="http://schemas.microsoft.com/office/drawing/2014/main" id="{D1A5C0AE-D5B2-4C24-9130-8ADE8C8BEC09}"/>
              </a:ext>
            </a:extLst>
          </p:cNvPr>
          <p:cNvSpPr/>
          <p:nvPr/>
        </p:nvSpPr>
        <p:spPr bwMode="auto">
          <a:xfrm>
            <a:off x="5617275" y="2940548"/>
            <a:ext cx="1462500" cy="1462500"/>
          </a:xfrm>
          <a:prstGeom prst="ellipse">
            <a:avLst/>
          </a:prstGeom>
          <a:solidFill>
            <a:schemeClr val="accent3">
              <a:tint val="100000"/>
              <a:shade val="100000"/>
              <a:satMod val="130000"/>
            </a:schemeClr>
          </a:solidFill>
          <a:ln>
            <a:headEnd type="none" w="med" len="med"/>
            <a:tailEnd type="none" w="med" len="med"/>
          </a:ln>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57150" tIns="28575" rIns="57150" bIns="28575" numCol="1" rtlCol="0" anchor="ctr" anchorCtr="0" compatLnSpc="1">
            <a:prstTxWarp prst="textNoShape">
              <a:avLst/>
            </a:prstTxWarp>
          </a:bodyPr>
          <a:lstStyle/>
          <a:p>
            <a:pPr defTabSz="571500" fontAlgn="base">
              <a:spcBef>
                <a:spcPct val="0"/>
              </a:spcBef>
              <a:spcAft>
                <a:spcPct val="0"/>
              </a:spcAft>
            </a:pPr>
            <a:r>
              <a:rPr lang="nl-NL" sz="1250" dirty="0">
                <a:solidFill>
                  <a:srgbClr val="FFFFFF"/>
                </a:solidFill>
                <a:latin typeface="Arial" pitchFamily="-110" charset="0"/>
                <a:ea typeface="ヒラギノ角ゴ ProN W3" pitchFamily="-110" charset="-128"/>
                <a:cs typeface="ヒラギノ角ゴ ProN W3" pitchFamily="-110" charset="-128"/>
                <a:sym typeface="Arial" pitchFamily="-110" charset="0"/>
              </a:rPr>
              <a:t>  </a:t>
            </a:r>
            <a:r>
              <a:rPr lang="nl-NL" sz="1500" dirty="0">
                <a:solidFill>
                  <a:srgbClr val="FFFFFF"/>
                </a:solidFill>
                <a:latin typeface="Arial" pitchFamily="-110" charset="0"/>
                <a:ea typeface="ヒラギノ角ゴ ProN W3" pitchFamily="-110" charset="-128"/>
                <a:cs typeface="ヒラギノ角ゴ ProN W3" pitchFamily="-110" charset="-128"/>
                <a:sym typeface="Arial" pitchFamily="-110" charset="0"/>
              </a:rPr>
              <a:t>AS    IS </a:t>
            </a:r>
          </a:p>
        </p:txBody>
      </p:sp>
      <p:sp>
        <p:nvSpPr>
          <p:cNvPr id="9" name="Ovaal 8">
            <a:extLst>
              <a:ext uri="{FF2B5EF4-FFF2-40B4-BE49-F238E27FC236}">
                <a16:creationId xmlns:a16="http://schemas.microsoft.com/office/drawing/2014/main" id="{1519765B-7A2E-4259-80AB-7F7ACDEF0997}"/>
              </a:ext>
            </a:extLst>
          </p:cNvPr>
          <p:cNvSpPr/>
          <p:nvPr/>
        </p:nvSpPr>
        <p:spPr bwMode="auto">
          <a:xfrm>
            <a:off x="7873509" y="2944449"/>
            <a:ext cx="1462500" cy="1462500"/>
          </a:xfrm>
          <a:prstGeom prst="ellipse">
            <a:avLst/>
          </a:prstGeom>
          <a:solidFill>
            <a:schemeClr val="accent2">
              <a:tint val="100000"/>
              <a:shade val="100000"/>
              <a:satMod val="130000"/>
            </a:schemeClr>
          </a:solidFill>
          <a:ln>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57150" tIns="28575" rIns="57150" bIns="28575" numCol="1" rtlCol="0" anchor="ctr" anchorCtr="0" compatLnSpc="1">
            <a:prstTxWarp prst="textNoShape">
              <a:avLst/>
            </a:prstTxWarp>
          </a:bodyPr>
          <a:lstStyle/>
          <a:p>
            <a:pPr algn="ctr" defTabSz="571500" fontAlgn="base">
              <a:spcBef>
                <a:spcPct val="0"/>
              </a:spcBef>
              <a:spcAft>
                <a:spcPct val="0"/>
              </a:spcAft>
            </a:pPr>
            <a:r>
              <a:rPr lang="nl-NL" sz="1500" dirty="0">
                <a:solidFill>
                  <a:srgbClr val="FFFFFF"/>
                </a:solidFill>
                <a:latin typeface="Arial"/>
                <a:ea typeface="ヒラギノ角ゴ ProN W3"/>
                <a:cs typeface="ヒラギノ角ゴ ProN W3" pitchFamily="-110" charset="-128"/>
                <a:sym typeface="Arial" pitchFamily="-110" charset="0"/>
              </a:rPr>
              <a:t>DEVELOP</a:t>
            </a:r>
            <a:endParaRPr lang="nl-NL" sz="1500" dirty="0">
              <a:solidFill>
                <a:srgbClr val="FFFFFF"/>
              </a:solidFill>
              <a:latin typeface="Arial" pitchFamily="-110" charset="0"/>
              <a:ea typeface="ヒラギノ角ゴ ProN W3" pitchFamily="-110" charset="-128"/>
              <a:cs typeface="ヒラギノ角ゴ ProN W3" pitchFamily="-110" charset="-128"/>
              <a:sym typeface="Arial" pitchFamily="-110" charset="0"/>
            </a:endParaRPr>
          </a:p>
        </p:txBody>
      </p:sp>
      <p:sp>
        <p:nvSpPr>
          <p:cNvPr id="17" name="Rechthoek 16">
            <a:extLst>
              <a:ext uri="{FF2B5EF4-FFF2-40B4-BE49-F238E27FC236}">
                <a16:creationId xmlns:a16="http://schemas.microsoft.com/office/drawing/2014/main" id="{5E742586-880C-4419-9F69-6740EF411153}"/>
              </a:ext>
            </a:extLst>
          </p:cNvPr>
          <p:cNvSpPr/>
          <p:nvPr/>
        </p:nvSpPr>
        <p:spPr>
          <a:xfrm>
            <a:off x="1689563" y="3333085"/>
            <a:ext cx="1484000" cy="900246"/>
          </a:xfrm>
          <a:prstGeom prst="rect">
            <a:avLst/>
          </a:prstGeom>
        </p:spPr>
        <p:txBody>
          <a:bodyPr wrap="square">
            <a:spAutoFit/>
          </a:bodyPr>
          <a:lstStyle/>
          <a:p>
            <a:pPr defTabSz="511175" fontAlgn="base">
              <a:spcBef>
                <a:spcPct val="50000"/>
              </a:spcBef>
              <a:spcAft>
                <a:spcPct val="0"/>
              </a:spcAft>
            </a:pPr>
            <a:r>
              <a:rPr lang="nl-NL" sz="1750" dirty="0">
                <a:solidFill>
                  <a:srgbClr val="000000"/>
                </a:solidFill>
                <a:latin typeface="Arial" pitchFamily="-65" charset="0"/>
                <a:ea typeface="Arial Unicode MS" pitchFamily="-65" charset="0"/>
                <a:cs typeface="Arial Unicode MS" pitchFamily="-65" charset="0"/>
              </a:rPr>
              <a:t>FLEXIBILITY AND LESS HOURS</a:t>
            </a:r>
          </a:p>
        </p:txBody>
      </p:sp>
      <p:sp>
        <p:nvSpPr>
          <p:cNvPr id="23" name="Rechthoek 22">
            <a:extLst>
              <a:ext uri="{FF2B5EF4-FFF2-40B4-BE49-F238E27FC236}">
                <a16:creationId xmlns:a16="http://schemas.microsoft.com/office/drawing/2014/main" id="{0AB63E54-887C-4EB0-BBD2-AC50ECFBA6F1}"/>
              </a:ext>
            </a:extLst>
          </p:cNvPr>
          <p:cNvSpPr/>
          <p:nvPr/>
        </p:nvSpPr>
        <p:spPr>
          <a:xfrm>
            <a:off x="8453537" y="4463993"/>
            <a:ext cx="2465149" cy="630942"/>
          </a:xfrm>
          <a:prstGeom prst="rect">
            <a:avLst/>
          </a:prstGeom>
        </p:spPr>
        <p:txBody>
          <a:bodyPr wrap="square">
            <a:spAutoFit/>
          </a:bodyPr>
          <a:lstStyle/>
          <a:p>
            <a:pPr defTabSz="511175" fontAlgn="base">
              <a:spcBef>
                <a:spcPct val="50000"/>
              </a:spcBef>
              <a:spcAft>
                <a:spcPct val="0"/>
              </a:spcAft>
            </a:pPr>
            <a:r>
              <a:rPr lang="en-GB" sz="1750" dirty="0">
                <a:solidFill>
                  <a:srgbClr val="000000">
                    <a:lumMod val="75000"/>
                    <a:lumOff val="25000"/>
                  </a:srgbClr>
                </a:solidFill>
                <a:latin typeface="Arial" pitchFamily="-65" charset="0"/>
                <a:ea typeface="Arial Unicode MS" pitchFamily="-65" charset="0"/>
                <a:cs typeface="Arial Unicode MS" pitchFamily="-65" charset="0"/>
              </a:rPr>
              <a:t>Meaningful work &amp; having impact</a:t>
            </a:r>
          </a:p>
        </p:txBody>
      </p:sp>
      <p:sp>
        <p:nvSpPr>
          <p:cNvPr id="24" name="Rechthoek 23">
            <a:extLst>
              <a:ext uri="{FF2B5EF4-FFF2-40B4-BE49-F238E27FC236}">
                <a16:creationId xmlns:a16="http://schemas.microsoft.com/office/drawing/2014/main" id="{341AA136-5A42-4D5A-842E-B4AA1FFDB673}"/>
              </a:ext>
            </a:extLst>
          </p:cNvPr>
          <p:cNvSpPr/>
          <p:nvPr/>
        </p:nvSpPr>
        <p:spPr>
          <a:xfrm>
            <a:off x="1724642" y="5169393"/>
            <a:ext cx="3107319" cy="361637"/>
          </a:xfrm>
          <a:prstGeom prst="rect">
            <a:avLst/>
          </a:prstGeom>
        </p:spPr>
        <p:txBody>
          <a:bodyPr wrap="square">
            <a:spAutoFit/>
          </a:bodyPr>
          <a:lstStyle/>
          <a:p>
            <a:pPr defTabSz="511175" fontAlgn="base">
              <a:spcBef>
                <a:spcPct val="50000"/>
              </a:spcBef>
              <a:spcAft>
                <a:spcPct val="0"/>
              </a:spcAft>
            </a:pPr>
            <a:r>
              <a:rPr lang="en-US" sz="1750" dirty="0">
                <a:solidFill>
                  <a:srgbClr val="000000">
                    <a:lumMod val="75000"/>
                    <a:lumOff val="25000"/>
                  </a:srgbClr>
                </a:solidFill>
                <a:latin typeface="Arial" pitchFamily="-65" charset="0"/>
                <a:ea typeface="Arial Unicode MS" pitchFamily="-65" charset="0"/>
                <a:cs typeface="Arial Unicode MS" pitchFamily="-65" charset="0"/>
              </a:rPr>
              <a:t>Reward &amp; recognition</a:t>
            </a:r>
          </a:p>
        </p:txBody>
      </p:sp>
      <p:cxnSp>
        <p:nvCxnSpPr>
          <p:cNvPr id="6" name="Rechte verbindingslijn met pijl 5">
            <a:extLst>
              <a:ext uri="{FF2B5EF4-FFF2-40B4-BE49-F238E27FC236}">
                <a16:creationId xmlns:a16="http://schemas.microsoft.com/office/drawing/2014/main" id="{F619FC9B-65B0-4B8B-BE07-3D137A0820BA}"/>
              </a:ext>
            </a:extLst>
          </p:cNvPr>
          <p:cNvCxnSpPr>
            <a:cxnSpLocks/>
          </p:cNvCxnSpPr>
          <p:nvPr/>
        </p:nvCxnSpPr>
        <p:spPr bwMode="auto">
          <a:xfrm flipH="1">
            <a:off x="5167276" y="3671798"/>
            <a:ext cx="450000" cy="0"/>
          </a:xfrm>
          <a:prstGeom prst="straightConnector1">
            <a:avLst/>
          </a:prstGeom>
          <a:ln w="28575">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33" name="Rechte verbindingslijn met pijl 32">
            <a:extLst>
              <a:ext uri="{FF2B5EF4-FFF2-40B4-BE49-F238E27FC236}">
                <a16:creationId xmlns:a16="http://schemas.microsoft.com/office/drawing/2014/main" id="{20385E33-89E2-4114-8164-8479665882A9}"/>
              </a:ext>
            </a:extLst>
          </p:cNvPr>
          <p:cNvCxnSpPr>
            <a:cxnSpLocks/>
          </p:cNvCxnSpPr>
          <p:nvPr/>
        </p:nvCxnSpPr>
        <p:spPr bwMode="auto">
          <a:xfrm>
            <a:off x="7079774" y="3671798"/>
            <a:ext cx="450000" cy="0"/>
          </a:xfrm>
          <a:prstGeom prst="straightConnector1">
            <a:avLst/>
          </a:prstGeom>
          <a:ln w="28575">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12" name="Rechte verbindingslijn 11">
            <a:extLst>
              <a:ext uri="{FF2B5EF4-FFF2-40B4-BE49-F238E27FC236}">
                <a16:creationId xmlns:a16="http://schemas.microsoft.com/office/drawing/2014/main" id="{CAADF385-C537-4BD8-AD67-60A892AFBB2F}"/>
              </a:ext>
            </a:extLst>
          </p:cNvPr>
          <p:cNvCxnSpPr>
            <a:stCxn id="8" idx="0"/>
            <a:endCxn id="8" idx="4"/>
          </p:cNvCxnSpPr>
          <p:nvPr/>
        </p:nvCxnSpPr>
        <p:spPr bwMode="auto">
          <a:xfrm>
            <a:off x="6348525" y="2940548"/>
            <a:ext cx="0" cy="1462500"/>
          </a:xfrm>
          <a:prstGeom prst="line">
            <a:avLst/>
          </a:prstGeom>
          <a:ln>
            <a:solidFill>
              <a:schemeClr val="bg1"/>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grpSp>
        <p:nvGrpSpPr>
          <p:cNvPr id="34" name="Groep 33"/>
          <p:cNvGrpSpPr/>
          <p:nvPr/>
        </p:nvGrpSpPr>
        <p:grpSpPr>
          <a:xfrm>
            <a:off x="3184569" y="3821228"/>
            <a:ext cx="1298586" cy="1402964"/>
            <a:chOff x="2656910" y="4742364"/>
            <a:chExt cx="2077737" cy="2244743"/>
          </a:xfrm>
        </p:grpSpPr>
        <p:sp>
          <p:nvSpPr>
            <p:cNvPr id="38" name="Ovaal 37">
              <a:extLst>
                <a:ext uri="{FF2B5EF4-FFF2-40B4-BE49-F238E27FC236}">
                  <a16:creationId xmlns:a16="http://schemas.microsoft.com/office/drawing/2014/main" id="{75DD099A-B2EF-47F2-A53D-A2809761BA59}"/>
                </a:ext>
              </a:extLst>
            </p:cNvPr>
            <p:cNvSpPr/>
            <p:nvPr/>
          </p:nvSpPr>
          <p:spPr bwMode="auto">
            <a:xfrm>
              <a:off x="3706026" y="4742364"/>
              <a:ext cx="900000" cy="900000"/>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57150" tIns="28575" rIns="57150" bIns="28575" numCol="1" rtlCol="0" anchor="ctr" anchorCtr="0" compatLnSpc="1">
              <a:prstTxWarp prst="textNoShape">
                <a:avLst/>
              </a:prstTxWarp>
            </a:bodyPr>
            <a:lstStyle/>
            <a:p>
              <a:pPr algn="ctr" defTabSz="571500" fontAlgn="base">
                <a:spcBef>
                  <a:spcPct val="0"/>
                </a:spcBef>
                <a:spcAft>
                  <a:spcPct val="0"/>
                </a:spcAft>
              </a:pPr>
              <a:endParaRPr lang="nl-NL" sz="750" dirty="0">
                <a:solidFill>
                  <a:srgbClr val="FFFFFF"/>
                </a:solidFill>
                <a:latin typeface="Arial" pitchFamily="-110" charset="0"/>
                <a:ea typeface="ヒラギノ角ゴ ProN W3" pitchFamily="-110" charset="-128"/>
                <a:cs typeface="ヒラギノ角ゴ ProN W3" pitchFamily="-110" charset="-128"/>
                <a:sym typeface="Arial" pitchFamily="-110" charset="0"/>
              </a:endParaRPr>
            </a:p>
          </p:txBody>
        </p:sp>
        <p:sp>
          <p:nvSpPr>
            <p:cNvPr id="39" name="Rechthoek 38">
              <a:extLst>
                <a:ext uri="{FF2B5EF4-FFF2-40B4-BE49-F238E27FC236}">
                  <a16:creationId xmlns:a16="http://schemas.microsoft.com/office/drawing/2014/main" id="{2F6E559D-9C53-4A01-9CF3-3ACBB03E1D9D}"/>
                </a:ext>
              </a:extLst>
            </p:cNvPr>
            <p:cNvSpPr/>
            <p:nvPr/>
          </p:nvSpPr>
          <p:spPr>
            <a:xfrm>
              <a:off x="3577407" y="5053863"/>
              <a:ext cx="1157240" cy="393954"/>
            </a:xfrm>
            <a:prstGeom prst="rect">
              <a:avLst/>
            </a:prstGeom>
          </p:spPr>
          <p:txBody>
            <a:bodyPr wrap="none">
              <a:spAutoFit/>
            </a:bodyPr>
            <a:lstStyle/>
            <a:p>
              <a:pPr algn="ctr" defTabSz="571500" fontAlgn="base">
                <a:spcBef>
                  <a:spcPct val="0"/>
                </a:spcBef>
                <a:spcAft>
                  <a:spcPct val="0"/>
                </a:spcAft>
              </a:pPr>
              <a:r>
                <a:rPr lang="en-US" sz="1000" dirty="0">
                  <a:solidFill>
                    <a:srgbClr val="FFFFFF"/>
                  </a:solidFill>
                  <a:latin typeface="Arial" pitchFamily="-110" charset="0"/>
                  <a:ea typeface="ヒラギノ角ゴ ProN W3" pitchFamily="-110" charset="-128"/>
                  <a:cs typeface="ヒラギノ角ゴ ProN W3" pitchFamily="-110" charset="-128"/>
                  <a:sym typeface="Arial" pitchFamily="-110" charset="0"/>
                </a:rPr>
                <a:t>frustrated</a:t>
              </a:r>
            </a:p>
          </p:txBody>
        </p:sp>
        <p:cxnSp>
          <p:nvCxnSpPr>
            <p:cNvPr id="40" name="Rechte verbindingslijn met pijl 39">
              <a:extLst>
                <a:ext uri="{FF2B5EF4-FFF2-40B4-BE49-F238E27FC236}">
                  <a16:creationId xmlns:a16="http://schemas.microsoft.com/office/drawing/2014/main" id="{7D1AD40F-96C3-41A4-AB2E-465E4480D700}"/>
                </a:ext>
              </a:extLst>
            </p:cNvPr>
            <p:cNvCxnSpPr>
              <a:cxnSpLocks/>
            </p:cNvCxnSpPr>
            <p:nvPr/>
          </p:nvCxnSpPr>
          <p:spPr bwMode="auto">
            <a:xfrm flipH="1">
              <a:off x="2656910" y="5187764"/>
              <a:ext cx="1049115" cy="12731"/>
            </a:xfrm>
            <a:prstGeom prst="straightConnector1">
              <a:avLst/>
            </a:prstGeom>
            <a:ln w="28575">
              <a:headEnd type="none" w="med" len="med"/>
              <a:tailEnd type="triangle"/>
            </a:ln>
            <a:effectLst/>
          </p:spPr>
          <p:style>
            <a:lnRef idx="1">
              <a:schemeClr val="accent1"/>
            </a:lnRef>
            <a:fillRef idx="0">
              <a:schemeClr val="accent1"/>
            </a:fillRef>
            <a:effectRef idx="0">
              <a:schemeClr val="accent1"/>
            </a:effectRef>
            <a:fontRef idx="minor">
              <a:schemeClr val="tx1"/>
            </a:fontRef>
          </p:style>
        </p:cxnSp>
        <p:cxnSp>
          <p:nvCxnSpPr>
            <p:cNvPr id="41" name="Rechte verbindingslijn met pijl 40">
              <a:extLst>
                <a:ext uri="{FF2B5EF4-FFF2-40B4-BE49-F238E27FC236}">
                  <a16:creationId xmlns:a16="http://schemas.microsoft.com/office/drawing/2014/main" id="{26030FA5-672E-4021-8AC0-CD5AAAF9232B}"/>
                </a:ext>
              </a:extLst>
            </p:cNvPr>
            <p:cNvCxnSpPr>
              <a:cxnSpLocks/>
            </p:cNvCxnSpPr>
            <p:nvPr/>
          </p:nvCxnSpPr>
          <p:spPr bwMode="auto">
            <a:xfrm flipH="1">
              <a:off x="3647226" y="5525628"/>
              <a:ext cx="543417" cy="1461479"/>
            </a:xfrm>
            <a:prstGeom prst="straightConnector1">
              <a:avLst/>
            </a:prstGeom>
            <a:ln w="28575">
              <a:headEnd type="none" w="med" len="med"/>
              <a:tailEnd type="triangle"/>
            </a:ln>
            <a:effectLst/>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A6D62E00-BABD-436C-9DB2-AAA8B4AA0F99}"/>
              </a:ext>
            </a:extLst>
          </p:cNvPr>
          <p:cNvSpPr/>
          <p:nvPr/>
        </p:nvSpPr>
        <p:spPr bwMode="auto">
          <a:xfrm>
            <a:off x="2431563" y="1282901"/>
            <a:ext cx="2400396" cy="1199041"/>
          </a:xfrm>
          <a:prstGeom prst="rect">
            <a:avLst/>
          </a:prstGeom>
          <a:solidFill>
            <a:srgbClr val="F6050A"/>
          </a:solidFill>
          <a:ln w="12700" cap="flat" cmpd="sng" algn="ctr">
            <a:noFill/>
            <a:prstDash val="solid"/>
            <a:round/>
            <a:headEnd type="none" w="med" len="med"/>
            <a:tailEnd type="none" w="med" len="med"/>
          </a:ln>
          <a:effectLst/>
        </p:spPr>
        <p:txBody>
          <a:bodyPr vert="horz" wrap="square" lIns="57150" tIns="28575" rIns="57150" bIns="28575" numCol="1" rtlCol="0" anchor="ctr" anchorCtr="0" compatLnSpc="1">
            <a:prstTxWarp prst="textNoShape">
              <a:avLst/>
            </a:prstTxWarp>
          </a:bodyPr>
          <a:lstStyle/>
          <a:p>
            <a:pPr algn="ctr" defTabSz="571500" fontAlgn="base">
              <a:spcBef>
                <a:spcPct val="0"/>
              </a:spcBef>
              <a:spcAft>
                <a:spcPct val="0"/>
              </a:spcAft>
            </a:pPr>
            <a:r>
              <a:rPr lang="nl-BE" sz="1600" b="1" dirty="0">
                <a:solidFill>
                  <a:srgbClr val="FFFFFF"/>
                </a:solidFill>
                <a:latin typeface="Arial" pitchFamily="-110" charset="0"/>
                <a:ea typeface="ヒラギノ角ゴ ProN W3" pitchFamily="-110" charset="-128"/>
                <a:cs typeface="ヒラギノ角ゴ ProN W3" pitchFamily="-110" charset="-128"/>
                <a:sym typeface="Arial" pitchFamily="-110" charset="0"/>
              </a:rPr>
              <a:t>33%</a:t>
            </a:r>
          </a:p>
          <a:p>
            <a:pPr algn="ctr" defTabSz="571500" fontAlgn="base">
              <a:spcBef>
                <a:spcPct val="0"/>
              </a:spcBef>
              <a:spcAft>
                <a:spcPct val="0"/>
              </a:spcAft>
            </a:pPr>
            <a:r>
              <a:rPr lang="nl-BE" sz="1200" dirty="0">
                <a:solidFill>
                  <a:srgbClr val="FFFFFF"/>
                </a:solidFill>
                <a:latin typeface="Arial" pitchFamily="-110" charset="0"/>
                <a:ea typeface="ヒラギノ角ゴ ProN W3" pitchFamily="-110" charset="-128"/>
                <a:cs typeface="ヒラギノ角ゴ ProN W3" pitchFamily="-110" charset="-128"/>
                <a:sym typeface="Arial" pitchFamily="-110" charset="0"/>
              </a:rPr>
              <a:t>Need better balance and </a:t>
            </a:r>
            <a:r>
              <a:rPr lang="nl-BE" sz="1200" b="1" dirty="0">
                <a:solidFill>
                  <a:srgbClr val="FFFFFF"/>
                </a:solidFill>
                <a:latin typeface="Arial" pitchFamily="-110" charset="0"/>
                <a:ea typeface="ヒラギノ角ゴ ProN W3" pitchFamily="-110" charset="-128"/>
                <a:cs typeface="ヒラギノ角ゴ ProN W3" pitchFamily="-110" charset="-128"/>
                <a:sym typeface="Arial" pitchFamily="-110" charset="0"/>
              </a:rPr>
              <a:t>‘Relief</a:t>
            </a:r>
            <a:r>
              <a:rPr lang="nl-BE" sz="1200" dirty="0">
                <a:solidFill>
                  <a:srgbClr val="FFFFFF"/>
                </a:solidFill>
                <a:latin typeface="Arial" pitchFamily="-110" charset="0"/>
                <a:ea typeface="ヒラギノ角ゴ ProN W3" pitchFamily="-110" charset="-128"/>
                <a:cs typeface="ヒラギノ角ゴ ProN W3" pitchFamily="-110" charset="-128"/>
                <a:sym typeface="Arial" pitchFamily="-110" charset="0"/>
              </a:rPr>
              <a:t>’ from work</a:t>
            </a:r>
          </a:p>
          <a:p>
            <a:pPr algn="ctr" defTabSz="571500" fontAlgn="base">
              <a:spcBef>
                <a:spcPct val="0"/>
              </a:spcBef>
              <a:spcAft>
                <a:spcPct val="0"/>
              </a:spcAft>
            </a:pPr>
            <a:r>
              <a:rPr lang="nl-BE" sz="1200" dirty="0">
                <a:solidFill>
                  <a:srgbClr val="FFFFFF"/>
                </a:solidFill>
                <a:latin typeface="Arial" pitchFamily="-110" charset="0"/>
                <a:ea typeface="ヒラギノ角ゴ ProN W3" pitchFamily="-110" charset="-128"/>
                <a:cs typeface="ヒラギノ角ゴ ProN W3" pitchFamily="-110" charset="-128"/>
                <a:sym typeface="Arial" pitchFamily="-110" charset="0"/>
              </a:rPr>
              <a:t>Want less or flexible hours and working from home</a:t>
            </a:r>
            <a:endParaRPr lang="en-AU" sz="1200" dirty="0" err="1">
              <a:solidFill>
                <a:srgbClr val="FFFFFF"/>
              </a:solidFill>
              <a:latin typeface="Arial" pitchFamily="-110" charset="0"/>
              <a:ea typeface="ヒラギノ角ゴ ProN W3" pitchFamily="-110" charset="-128"/>
              <a:cs typeface="ヒラギノ角ゴ ProN W3" pitchFamily="-110" charset="-128"/>
              <a:sym typeface="Arial" pitchFamily="-110" charset="0"/>
            </a:endParaRPr>
          </a:p>
        </p:txBody>
      </p:sp>
      <p:sp>
        <p:nvSpPr>
          <p:cNvPr id="25" name="Rectangle 24">
            <a:extLst>
              <a:ext uri="{FF2B5EF4-FFF2-40B4-BE49-F238E27FC236}">
                <a16:creationId xmlns:a16="http://schemas.microsoft.com/office/drawing/2014/main" id="{69FC41C7-DCE3-43E1-9D70-D08339936DEF}"/>
              </a:ext>
            </a:extLst>
          </p:cNvPr>
          <p:cNvSpPr/>
          <p:nvPr/>
        </p:nvSpPr>
        <p:spPr bwMode="auto">
          <a:xfrm>
            <a:off x="7873509" y="1282901"/>
            <a:ext cx="2402605" cy="1199041"/>
          </a:xfrm>
          <a:prstGeom prst="rect">
            <a:avLst/>
          </a:prstGeom>
          <a:solidFill>
            <a:srgbClr val="0505BC"/>
          </a:solidFill>
          <a:ln w="12700" cap="flat" cmpd="sng" algn="ctr">
            <a:noFill/>
            <a:prstDash val="solid"/>
            <a:round/>
            <a:headEnd type="none" w="med" len="med"/>
            <a:tailEnd type="none" w="med" len="med"/>
          </a:ln>
          <a:effectLst/>
        </p:spPr>
        <p:txBody>
          <a:bodyPr vert="horz" wrap="square" lIns="57150" tIns="28575" rIns="57150" bIns="28575" numCol="1" rtlCol="0" anchor="ctr" anchorCtr="0" compatLnSpc="1">
            <a:prstTxWarp prst="textNoShape">
              <a:avLst/>
            </a:prstTxWarp>
          </a:bodyPr>
          <a:lstStyle/>
          <a:p>
            <a:pPr algn="ctr" defTabSz="571500" fontAlgn="base">
              <a:spcBef>
                <a:spcPct val="0"/>
              </a:spcBef>
              <a:spcAft>
                <a:spcPct val="0"/>
              </a:spcAft>
            </a:pPr>
            <a:r>
              <a:rPr lang="nl-BE" sz="1600" b="1" dirty="0">
                <a:solidFill>
                  <a:srgbClr val="FFFFFF"/>
                </a:solidFill>
                <a:latin typeface="Arial" pitchFamily="-110" charset="0"/>
                <a:ea typeface="ヒラギノ角ゴ ProN W3" pitchFamily="-110" charset="-128"/>
                <a:cs typeface="ヒラギノ角ゴ ProN W3" pitchFamily="-110" charset="-128"/>
                <a:sym typeface="Arial" pitchFamily="-110" charset="0"/>
              </a:rPr>
              <a:t>33%</a:t>
            </a:r>
          </a:p>
          <a:p>
            <a:pPr algn="ctr" defTabSz="571500" fontAlgn="base">
              <a:spcBef>
                <a:spcPct val="0"/>
              </a:spcBef>
              <a:spcAft>
                <a:spcPct val="0"/>
              </a:spcAft>
            </a:pPr>
            <a:r>
              <a:rPr lang="nl-BE" sz="1200" dirty="0">
                <a:solidFill>
                  <a:srgbClr val="FFFFFF"/>
                </a:solidFill>
                <a:latin typeface="Arial" pitchFamily="-110" charset="0"/>
                <a:ea typeface="ヒラギノ角ゴ ProN W3" pitchFamily="-110" charset="-128"/>
                <a:cs typeface="ヒラギノ角ゴ ProN W3" pitchFamily="-110" charset="-128"/>
                <a:sym typeface="Arial" pitchFamily="-110" charset="0"/>
              </a:rPr>
              <a:t>Want to ‘</a:t>
            </a:r>
            <a:r>
              <a:rPr lang="nl-BE" sz="1200" b="1" dirty="0">
                <a:solidFill>
                  <a:srgbClr val="FFFFFF"/>
                </a:solidFill>
                <a:latin typeface="Arial" pitchFamily="-110" charset="0"/>
                <a:ea typeface="ヒラギノ角ゴ ProN W3" pitchFamily="-110" charset="-128"/>
                <a:cs typeface="ヒラギノ角ゴ ProN W3" pitchFamily="-110" charset="-128"/>
                <a:sym typeface="Arial" pitchFamily="-110" charset="0"/>
              </a:rPr>
              <a:t>Develop’</a:t>
            </a:r>
          </a:p>
          <a:p>
            <a:pPr algn="ctr" defTabSz="571500" fontAlgn="base">
              <a:spcBef>
                <a:spcPct val="0"/>
              </a:spcBef>
              <a:spcAft>
                <a:spcPct val="0"/>
              </a:spcAft>
            </a:pPr>
            <a:r>
              <a:rPr lang="nl-BE" sz="1200" dirty="0">
                <a:solidFill>
                  <a:srgbClr val="FFFFFF"/>
                </a:solidFill>
                <a:latin typeface="Arial" pitchFamily="-110" charset="0"/>
                <a:ea typeface="ヒラギノ角ゴ ProN W3" pitchFamily="-110" charset="-128"/>
                <a:cs typeface="ヒラギノ角ゴ ProN W3" pitchFamily="-110" charset="-128"/>
                <a:sym typeface="Arial" pitchFamily="-110" charset="0"/>
              </a:rPr>
              <a:t>Have career ambitions (content wise, relocation options etc)</a:t>
            </a:r>
            <a:endParaRPr lang="en-AU" sz="1200" dirty="0" err="1">
              <a:solidFill>
                <a:srgbClr val="FFFFFF"/>
              </a:solidFill>
              <a:latin typeface="Arial" pitchFamily="-110" charset="0"/>
              <a:ea typeface="ヒラギノ角ゴ ProN W3" pitchFamily="-110" charset="-128"/>
              <a:cs typeface="ヒラギノ角ゴ ProN W3" pitchFamily="-110" charset="-128"/>
              <a:sym typeface="Arial" pitchFamily="-110" charset="0"/>
            </a:endParaRPr>
          </a:p>
        </p:txBody>
      </p:sp>
      <p:sp>
        <p:nvSpPr>
          <p:cNvPr id="26" name="Rectangle 25">
            <a:extLst>
              <a:ext uri="{FF2B5EF4-FFF2-40B4-BE49-F238E27FC236}">
                <a16:creationId xmlns:a16="http://schemas.microsoft.com/office/drawing/2014/main" id="{8C1B645E-6196-4893-8916-11ABEB0EBCA6}"/>
              </a:ext>
            </a:extLst>
          </p:cNvPr>
          <p:cNvSpPr/>
          <p:nvPr/>
        </p:nvSpPr>
        <p:spPr bwMode="auto">
          <a:xfrm>
            <a:off x="5238309" y="1282901"/>
            <a:ext cx="2228850" cy="1199041"/>
          </a:xfrm>
          <a:prstGeom prst="rect">
            <a:avLst/>
          </a:prstGeom>
          <a:solidFill>
            <a:srgbClr val="F905B4"/>
          </a:solidFill>
          <a:ln w="12700" cap="flat" cmpd="sng" algn="ctr">
            <a:noFill/>
            <a:prstDash val="solid"/>
            <a:round/>
            <a:headEnd type="none" w="med" len="med"/>
            <a:tailEnd type="none" w="med" len="med"/>
          </a:ln>
          <a:effectLst/>
        </p:spPr>
        <p:txBody>
          <a:bodyPr vert="horz" wrap="square" lIns="57150" tIns="28575" rIns="57150" bIns="28575" numCol="1" rtlCol="0" anchor="ctr" anchorCtr="0" compatLnSpc="1">
            <a:prstTxWarp prst="textNoShape">
              <a:avLst/>
            </a:prstTxWarp>
          </a:bodyPr>
          <a:lstStyle/>
          <a:p>
            <a:pPr algn="ctr" defTabSz="571500" fontAlgn="base">
              <a:spcBef>
                <a:spcPct val="0"/>
              </a:spcBef>
              <a:spcAft>
                <a:spcPct val="0"/>
              </a:spcAft>
            </a:pPr>
            <a:r>
              <a:rPr lang="nl-BE" sz="1400" b="1" dirty="0">
                <a:solidFill>
                  <a:srgbClr val="FFFFFF"/>
                </a:solidFill>
                <a:latin typeface="Arial" pitchFamily="-110" charset="0"/>
                <a:ea typeface="ヒラギノ角ゴ ProN W3" pitchFamily="-110" charset="-128"/>
                <a:cs typeface="ヒラギノ角ゴ ProN W3" pitchFamily="-110" charset="-128"/>
                <a:sym typeface="Arial" pitchFamily="-110" charset="0"/>
              </a:rPr>
              <a:t>33%</a:t>
            </a:r>
          </a:p>
          <a:p>
            <a:pPr algn="ctr" defTabSz="571500" fontAlgn="base">
              <a:spcBef>
                <a:spcPct val="0"/>
              </a:spcBef>
              <a:spcAft>
                <a:spcPct val="0"/>
              </a:spcAft>
            </a:pPr>
            <a:r>
              <a:rPr lang="nl-BE" sz="1200" dirty="0">
                <a:solidFill>
                  <a:srgbClr val="FFFFFF"/>
                </a:solidFill>
                <a:latin typeface="Arial" pitchFamily="-110" charset="0"/>
                <a:ea typeface="ヒラギノ角ゴ ProN W3" pitchFamily="-110" charset="-128"/>
                <a:cs typeface="ヒラギノ角ゴ ProN W3" pitchFamily="-110" charset="-128"/>
                <a:sym typeface="Arial" pitchFamily="-110" charset="0"/>
              </a:rPr>
              <a:t>Continue </a:t>
            </a:r>
            <a:r>
              <a:rPr lang="nl-BE" sz="1200" b="1" dirty="0">
                <a:solidFill>
                  <a:srgbClr val="FFFFFF"/>
                </a:solidFill>
                <a:latin typeface="Arial" pitchFamily="-110" charset="0"/>
                <a:ea typeface="ヒラギノ角ゴ ProN W3" pitchFamily="-110" charset="-128"/>
                <a:cs typeface="ヒラギノ角ゴ ProN W3" pitchFamily="-110" charset="-128"/>
                <a:sym typeface="Arial" pitchFamily="-110" charset="0"/>
              </a:rPr>
              <a:t>as is. </a:t>
            </a:r>
            <a:r>
              <a:rPr lang="nl-BE" sz="1200" dirty="0">
                <a:solidFill>
                  <a:srgbClr val="FFFFFF"/>
                </a:solidFill>
                <a:latin typeface="Arial" pitchFamily="-110" charset="0"/>
                <a:ea typeface="ヒラギノ角ゴ ProN W3" pitchFamily="-110" charset="-128"/>
                <a:cs typeface="ヒラギノ角ゴ ProN W3" pitchFamily="-110" charset="-128"/>
                <a:sym typeface="Arial" pitchFamily="-110" charset="0"/>
              </a:rPr>
              <a:t>Good as is... As long as they are healthy &amp; enjoy working</a:t>
            </a:r>
            <a:endParaRPr lang="en-AU" sz="1200" dirty="0" err="1">
              <a:solidFill>
                <a:srgbClr val="FFFFFF"/>
              </a:solidFill>
              <a:latin typeface="Arial" pitchFamily="-110" charset="0"/>
              <a:ea typeface="ヒラギノ角ゴ ProN W3" pitchFamily="-110" charset="-128"/>
              <a:cs typeface="ヒラギノ角ゴ ProN W3" pitchFamily="-110" charset="-128"/>
              <a:sym typeface="Arial" pitchFamily="-110" charset="0"/>
            </a:endParaRPr>
          </a:p>
        </p:txBody>
      </p:sp>
    </p:spTree>
    <p:extLst>
      <p:ext uri="{BB962C8B-B14F-4D97-AF65-F5344CB8AC3E}">
        <p14:creationId xmlns:p14="http://schemas.microsoft.com/office/powerpoint/2010/main" val="3134636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2" grpId="0" animBg="1"/>
      <p:bldP spid="18" grpId="0" animBg="1"/>
      <p:bldP spid="7" grpId="0" animBg="1"/>
      <p:bldP spid="8" grpId="0" animBg="1"/>
      <p:bldP spid="9" grpId="0" animBg="1"/>
      <p:bldP spid="17" grpId="0"/>
      <p:bldP spid="23" grpId="0"/>
      <p:bldP spid="24" grpId="0"/>
      <p:bldP spid="3" grpId="0" animBg="1"/>
      <p:bldP spid="25" grpId="0" animBg="1"/>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BDDCB87-C40C-3E49-AC30-9CC2394551B7}"/>
              </a:ext>
            </a:extLst>
          </p:cNvPr>
          <p:cNvSpPr>
            <a:spLocks noGrp="1"/>
          </p:cNvSpPr>
          <p:nvPr>
            <p:ph type="title"/>
          </p:nvPr>
        </p:nvSpPr>
        <p:spPr/>
        <p:txBody>
          <a:bodyPr/>
          <a:lstStyle/>
          <a:p>
            <a:r>
              <a:rPr lang="en-US" dirty="0"/>
              <a:t>5</a:t>
            </a:r>
            <a:r>
              <a:rPr lang="en-US" cap="none" dirty="0"/>
              <a:t> key data that show our burning platform</a:t>
            </a:r>
          </a:p>
        </p:txBody>
      </p:sp>
      <p:sp>
        <p:nvSpPr>
          <p:cNvPr id="9" name="Text Placeholder 8"/>
          <p:cNvSpPr>
            <a:spLocks noGrp="1"/>
          </p:cNvSpPr>
          <p:nvPr>
            <p:ph type="body" sz="quarter" idx="17"/>
          </p:nvPr>
        </p:nvSpPr>
        <p:spPr/>
        <p:txBody>
          <a:bodyPr/>
          <a:lstStyle/>
          <a:p>
            <a:endParaRPr lang="en-US"/>
          </a:p>
        </p:txBody>
      </p:sp>
      <p:sp>
        <p:nvSpPr>
          <p:cNvPr id="18" name="Slide Number Placeholder 5">
            <a:extLst>
              <a:ext uri="{FF2B5EF4-FFF2-40B4-BE49-F238E27FC236}">
                <a16:creationId xmlns:a16="http://schemas.microsoft.com/office/drawing/2014/main" id="{7652E0D1-AF1B-40A2-BDB7-928E65260ED3}"/>
              </a:ext>
            </a:extLst>
          </p:cNvPr>
          <p:cNvSpPr>
            <a:spLocks noGrp="1"/>
          </p:cNvSpPr>
          <p:nvPr>
            <p:ph type="sldNum" sz="quarter" idx="4"/>
          </p:nvPr>
        </p:nvSpPr>
        <p:spPr/>
        <p:txBody>
          <a:bodyPr/>
          <a:lstStyle/>
          <a:p>
            <a:fld id="{AD816501-AAE5-214E-B100-00C3DC5F5E3F}" type="slidenum">
              <a:rPr lang="en-US">
                <a:solidFill>
                  <a:srgbClr val="C8102E"/>
                </a:solidFill>
                <a:latin typeface="Arial"/>
              </a:rPr>
              <a:pPr/>
              <a:t>33</a:t>
            </a:fld>
            <a:endParaRPr lang="en-US" dirty="0">
              <a:solidFill>
                <a:srgbClr val="C8102E"/>
              </a:solidFill>
              <a:latin typeface="Arial"/>
            </a:endParaRPr>
          </a:p>
        </p:txBody>
      </p:sp>
      <p:sp>
        <p:nvSpPr>
          <p:cNvPr id="10" name="Rechthoek 9">
            <a:extLst>
              <a:ext uri="{FF2B5EF4-FFF2-40B4-BE49-F238E27FC236}">
                <a16:creationId xmlns:a16="http://schemas.microsoft.com/office/drawing/2014/main" id="{C9FAC14A-B108-8449-B9FA-353F3E212CE8}"/>
              </a:ext>
            </a:extLst>
          </p:cNvPr>
          <p:cNvSpPr/>
          <p:nvPr/>
        </p:nvSpPr>
        <p:spPr>
          <a:xfrm>
            <a:off x="1794752" y="2006344"/>
            <a:ext cx="2599180" cy="1650000"/>
          </a:xfrm>
          <a:prstGeom prst="rect">
            <a:avLst/>
          </a:prstGeom>
          <a:ln w="38100">
            <a:solidFill>
              <a:srgbClr val="000099"/>
            </a:solidFill>
          </a:ln>
        </p:spPr>
        <p:txBody>
          <a:bodyPr wrap="square" lIns="65828" tIns="32913" rIns="65828" bIns="32913" anchor="ctr">
            <a:noAutofit/>
          </a:bodyPr>
          <a:lstStyle/>
          <a:p>
            <a:pPr algn="ctr" defTabSz="525681" fontAlgn="base">
              <a:spcBef>
                <a:spcPct val="50000"/>
              </a:spcBef>
              <a:spcAft>
                <a:spcPct val="0"/>
              </a:spcAft>
            </a:pPr>
            <a:r>
              <a:rPr lang="en-US" sz="1200" dirty="0">
                <a:solidFill>
                  <a:srgbClr val="212121"/>
                </a:solidFill>
                <a:latin typeface="Arial"/>
                <a:ea typeface="Arial Unicode MS" pitchFamily="-65" charset="0"/>
                <a:cs typeface="Arial Unicode MS" pitchFamily="-65" charset="0"/>
              </a:rPr>
              <a:t>Labor market demand for skills is changing much faster than education patterns, leading to </a:t>
            </a:r>
            <a:br>
              <a:rPr lang="en-US" sz="1200" dirty="0">
                <a:solidFill>
                  <a:srgbClr val="212121"/>
                </a:solidFill>
                <a:latin typeface="Arial"/>
                <a:ea typeface="Arial Unicode MS" pitchFamily="-65" charset="0"/>
                <a:cs typeface="Arial Unicode MS" pitchFamily="-65" charset="0"/>
              </a:rPr>
            </a:br>
            <a:r>
              <a:rPr lang="en-US" sz="1700" b="1" dirty="0">
                <a:solidFill>
                  <a:srgbClr val="212121"/>
                </a:solidFill>
                <a:latin typeface="Arial"/>
                <a:ea typeface="Arial Unicode MS" pitchFamily="-65" charset="0"/>
                <a:cs typeface="Arial Unicode MS" pitchFamily="-65" charset="0"/>
              </a:rPr>
              <a:t>skill mismatches and labor market imbalances. </a:t>
            </a:r>
            <a:endParaRPr lang="en-US" b="1" dirty="0">
              <a:solidFill>
                <a:srgbClr val="212121"/>
              </a:solidFill>
              <a:latin typeface="Arial"/>
              <a:ea typeface="Arial Unicode MS" pitchFamily="-65" charset="0"/>
              <a:cs typeface="Arial Unicode MS" pitchFamily="-65" charset="0"/>
            </a:endParaRPr>
          </a:p>
        </p:txBody>
      </p:sp>
      <p:sp>
        <p:nvSpPr>
          <p:cNvPr id="13" name="Rechthoek 12">
            <a:extLst>
              <a:ext uri="{FF2B5EF4-FFF2-40B4-BE49-F238E27FC236}">
                <a16:creationId xmlns:a16="http://schemas.microsoft.com/office/drawing/2014/main" id="{5CF5D75D-87DD-B14D-AD0D-8ED40789652D}"/>
              </a:ext>
            </a:extLst>
          </p:cNvPr>
          <p:cNvSpPr/>
          <p:nvPr/>
        </p:nvSpPr>
        <p:spPr>
          <a:xfrm>
            <a:off x="7921701" y="4875644"/>
            <a:ext cx="2599180" cy="1067888"/>
          </a:xfrm>
          <a:prstGeom prst="rect">
            <a:avLst/>
          </a:prstGeom>
          <a:ln w="38100">
            <a:solidFill>
              <a:srgbClr val="000099"/>
            </a:solidFill>
          </a:ln>
        </p:spPr>
        <p:txBody>
          <a:bodyPr wrap="square" lIns="65828" tIns="32913" rIns="65828" bIns="32913" anchor="ctr">
            <a:noAutofit/>
          </a:bodyPr>
          <a:lstStyle/>
          <a:p>
            <a:pPr algn="ctr" defTabSz="525681" fontAlgn="base">
              <a:spcBef>
                <a:spcPct val="50000"/>
              </a:spcBef>
              <a:spcAft>
                <a:spcPct val="0"/>
              </a:spcAft>
            </a:pPr>
            <a:r>
              <a:rPr lang="en-US" sz="1700" b="1" dirty="0">
                <a:solidFill>
                  <a:srgbClr val="212121"/>
                </a:solidFill>
                <a:latin typeface="Arial"/>
                <a:ea typeface="Arial Unicode MS" pitchFamily="-65" charset="0"/>
                <a:cs typeface="Arial Unicode MS" pitchFamily="-65" charset="0"/>
              </a:rPr>
              <a:t>will be 50+ by 2030 </a:t>
            </a:r>
            <a:br>
              <a:rPr lang="en-US" sz="1700" b="1" dirty="0">
                <a:solidFill>
                  <a:srgbClr val="212121"/>
                </a:solidFill>
                <a:latin typeface="Arial"/>
                <a:ea typeface="Arial Unicode MS" pitchFamily="-65" charset="0"/>
                <a:cs typeface="Arial Unicode MS" pitchFamily="-65" charset="0"/>
              </a:rPr>
            </a:br>
            <a:r>
              <a:rPr lang="en-US" sz="1200" dirty="0">
                <a:solidFill>
                  <a:srgbClr val="212121"/>
                </a:solidFill>
                <a:latin typeface="Arial"/>
                <a:ea typeface="Arial Unicode MS" pitchFamily="-65" charset="0"/>
                <a:cs typeface="Arial Unicode MS" pitchFamily="-65" charset="0"/>
              </a:rPr>
              <a:t>J&amp;J EMEA workforce</a:t>
            </a:r>
          </a:p>
        </p:txBody>
      </p:sp>
      <p:sp>
        <p:nvSpPr>
          <p:cNvPr id="22" name="Rechthoek 21">
            <a:extLst>
              <a:ext uri="{FF2B5EF4-FFF2-40B4-BE49-F238E27FC236}">
                <a16:creationId xmlns:a16="http://schemas.microsoft.com/office/drawing/2014/main" id="{03341ACD-22F7-BD4A-B260-63CE9E2C209B}"/>
              </a:ext>
            </a:extLst>
          </p:cNvPr>
          <p:cNvSpPr/>
          <p:nvPr/>
        </p:nvSpPr>
        <p:spPr>
          <a:xfrm>
            <a:off x="4858226" y="2006344"/>
            <a:ext cx="2599180" cy="1650000"/>
          </a:xfrm>
          <a:prstGeom prst="rect">
            <a:avLst/>
          </a:prstGeom>
          <a:ln w="38100">
            <a:solidFill>
              <a:srgbClr val="000099"/>
            </a:solidFill>
          </a:ln>
        </p:spPr>
        <p:txBody>
          <a:bodyPr wrap="square" lIns="65828" tIns="32913" rIns="65828" bIns="32913" anchor="ctr">
            <a:noAutofit/>
          </a:bodyPr>
          <a:lstStyle/>
          <a:p>
            <a:pPr algn="ctr" defTabSz="525681" fontAlgn="base">
              <a:spcBef>
                <a:spcPct val="50000"/>
              </a:spcBef>
              <a:spcAft>
                <a:spcPct val="0"/>
              </a:spcAft>
            </a:pPr>
            <a:r>
              <a:rPr lang="nl-BE" sz="1700" b="1" dirty="0">
                <a:solidFill>
                  <a:srgbClr val="212121"/>
                </a:solidFill>
                <a:latin typeface="Arial"/>
                <a:ea typeface="Arial Unicode MS" pitchFamily="-65" charset="0"/>
                <a:cs typeface="Arial Unicode MS" pitchFamily="-65" charset="0"/>
              </a:rPr>
              <a:t>High innovation </a:t>
            </a:r>
            <a:br>
              <a:rPr lang="nl-BE" sz="1700" b="1" dirty="0">
                <a:solidFill>
                  <a:srgbClr val="212121"/>
                </a:solidFill>
                <a:latin typeface="Arial"/>
                <a:ea typeface="Arial Unicode MS" pitchFamily="-65" charset="0"/>
                <a:cs typeface="Arial Unicode MS" pitchFamily="-65" charset="0"/>
              </a:rPr>
            </a:br>
            <a:r>
              <a:rPr lang="nl-BE" sz="1700" b="1" dirty="0">
                <a:solidFill>
                  <a:srgbClr val="212121"/>
                </a:solidFill>
                <a:latin typeface="Arial"/>
                <a:ea typeface="Arial Unicode MS" pitchFamily="-65" charset="0"/>
                <a:cs typeface="Arial Unicode MS" pitchFamily="-65" charset="0"/>
              </a:rPr>
              <a:t>rate in EU</a:t>
            </a:r>
            <a:br>
              <a:rPr lang="nl-BE" sz="1700" dirty="0">
                <a:solidFill>
                  <a:srgbClr val="212121"/>
                </a:solidFill>
                <a:latin typeface="Arial"/>
                <a:ea typeface="Arial Unicode MS" pitchFamily="-65" charset="0"/>
                <a:cs typeface="Arial Unicode MS" pitchFamily="-65" charset="0"/>
              </a:rPr>
            </a:br>
            <a:r>
              <a:rPr lang="nl-BE" sz="1200" dirty="0">
                <a:solidFill>
                  <a:srgbClr val="212121"/>
                </a:solidFill>
                <a:latin typeface="Arial"/>
                <a:ea typeface="Arial Unicode MS" pitchFamily="-65" charset="0"/>
                <a:cs typeface="Arial Unicode MS" pitchFamily="-65" charset="0"/>
              </a:rPr>
              <a:t>Enhances need for skilled employees that evolve with evolving technology</a:t>
            </a:r>
            <a:endParaRPr lang="nl-NL" sz="1200" dirty="0">
              <a:solidFill>
                <a:srgbClr val="212121"/>
              </a:solidFill>
              <a:latin typeface="Arial"/>
              <a:ea typeface="Arial Unicode MS" pitchFamily="-65" charset="0"/>
              <a:cs typeface="Arial Unicode MS" pitchFamily="-65" charset="0"/>
            </a:endParaRPr>
          </a:p>
        </p:txBody>
      </p:sp>
      <p:sp>
        <p:nvSpPr>
          <p:cNvPr id="15" name="Rechthoek 14">
            <a:extLst>
              <a:ext uri="{FF2B5EF4-FFF2-40B4-BE49-F238E27FC236}">
                <a16:creationId xmlns:a16="http://schemas.microsoft.com/office/drawing/2014/main" id="{F1459033-B9B2-3E48-9127-45B0F9992D71}"/>
              </a:ext>
            </a:extLst>
          </p:cNvPr>
          <p:cNvSpPr/>
          <p:nvPr/>
        </p:nvSpPr>
        <p:spPr>
          <a:xfrm>
            <a:off x="4858226" y="4874035"/>
            <a:ext cx="2599180" cy="1067888"/>
          </a:xfrm>
          <a:prstGeom prst="rect">
            <a:avLst/>
          </a:prstGeom>
          <a:ln w="38100">
            <a:solidFill>
              <a:srgbClr val="000099"/>
            </a:solidFill>
          </a:ln>
        </p:spPr>
        <p:txBody>
          <a:bodyPr wrap="square" lIns="65828" tIns="32913" rIns="65828" bIns="32913" anchor="ctr">
            <a:noAutofit/>
          </a:bodyPr>
          <a:lstStyle/>
          <a:p>
            <a:pPr algn="ctr" defTabSz="525681" fontAlgn="base">
              <a:spcBef>
                <a:spcPct val="50000"/>
              </a:spcBef>
              <a:spcAft>
                <a:spcPct val="0"/>
              </a:spcAft>
            </a:pPr>
            <a:r>
              <a:rPr lang="en-US" sz="1700" b="1" dirty="0">
                <a:solidFill>
                  <a:srgbClr val="212121"/>
                </a:solidFill>
                <a:latin typeface="Arial"/>
                <a:ea typeface="Arial Unicode MS" pitchFamily="-65" charset="0"/>
                <a:cs typeface="Arial Unicode MS" pitchFamily="-65" charset="0"/>
              </a:rPr>
              <a:t>Expected retirement age</a:t>
            </a:r>
            <a:r>
              <a:rPr lang="en-US" sz="1700" dirty="0">
                <a:solidFill>
                  <a:srgbClr val="212121"/>
                </a:solidFill>
                <a:latin typeface="Arial"/>
                <a:ea typeface="Arial Unicode MS" pitchFamily="-65" charset="0"/>
                <a:cs typeface="Arial Unicode MS" pitchFamily="-65" charset="0"/>
              </a:rPr>
              <a:t> </a:t>
            </a:r>
            <a:br>
              <a:rPr lang="en-US" sz="1700" dirty="0">
                <a:solidFill>
                  <a:srgbClr val="212121"/>
                </a:solidFill>
                <a:latin typeface="Arial"/>
                <a:ea typeface="Arial Unicode MS" pitchFamily="-65" charset="0"/>
                <a:cs typeface="Arial Unicode MS" pitchFamily="-65" charset="0"/>
              </a:rPr>
            </a:br>
            <a:r>
              <a:rPr lang="en-US" sz="1200" dirty="0">
                <a:solidFill>
                  <a:srgbClr val="212121"/>
                </a:solidFill>
                <a:latin typeface="Arial"/>
                <a:ea typeface="Arial Unicode MS" pitchFamily="-65" charset="0"/>
                <a:cs typeface="Arial Unicode MS" pitchFamily="-65" charset="0"/>
              </a:rPr>
              <a:t>of EMEA employees up to 67 - 69</a:t>
            </a:r>
            <a:endParaRPr lang="nl-NL" sz="1200" dirty="0">
              <a:solidFill>
                <a:srgbClr val="212121"/>
              </a:solidFill>
              <a:latin typeface="Arial"/>
              <a:ea typeface="Arial Unicode MS" pitchFamily="-65" charset="0"/>
              <a:cs typeface="Arial Unicode MS" pitchFamily="-65" charset="0"/>
            </a:endParaRPr>
          </a:p>
        </p:txBody>
      </p:sp>
      <p:sp>
        <p:nvSpPr>
          <p:cNvPr id="26" name="Rechthoek 25">
            <a:extLst>
              <a:ext uri="{FF2B5EF4-FFF2-40B4-BE49-F238E27FC236}">
                <a16:creationId xmlns:a16="http://schemas.microsoft.com/office/drawing/2014/main" id="{31829286-AB36-3F41-B610-EA3EA7B5809D}"/>
              </a:ext>
            </a:extLst>
          </p:cNvPr>
          <p:cNvSpPr/>
          <p:nvPr/>
        </p:nvSpPr>
        <p:spPr>
          <a:xfrm>
            <a:off x="7921701" y="2006344"/>
            <a:ext cx="2599180" cy="1650000"/>
          </a:xfrm>
          <a:prstGeom prst="rect">
            <a:avLst/>
          </a:prstGeom>
          <a:ln w="38100">
            <a:solidFill>
              <a:srgbClr val="000099"/>
            </a:solidFill>
          </a:ln>
        </p:spPr>
        <p:txBody>
          <a:bodyPr wrap="square" lIns="65828" tIns="32913" rIns="65828" bIns="32913" anchor="ctr">
            <a:noAutofit/>
          </a:bodyPr>
          <a:lstStyle/>
          <a:p>
            <a:pPr algn="ctr" defTabSz="525681" fontAlgn="base">
              <a:spcBef>
                <a:spcPct val="50000"/>
              </a:spcBef>
              <a:spcAft>
                <a:spcPct val="0"/>
              </a:spcAft>
            </a:pPr>
            <a:r>
              <a:rPr lang="en-US" sz="1700" b="1" dirty="0">
                <a:solidFill>
                  <a:srgbClr val="212121"/>
                </a:solidFill>
                <a:latin typeface="Arial"/>
                <a:ea typeface="Arial Unicode MS" pitchFamily="-65" charset="0"/>
                <a:cs typeface="Arial Unicode MS" pitchFamily="-65" charset="0"/>
              </a:rPr>
              <a:t>Increase of job openings</a:t>
            </a:r>
          </a:p>
          <a:p>
            <a:pPr algn="ctr" defTabSz="525681" fontAlgn="base">
              <a:spcBef>
                <a:spcPct val="50000"/>
              </a:spcBef>
              <a:spcAft>
                <a:spcPct val="0"/>
              </a:spcAft>
            </a:pPr>
            <a:r>
              <a:rPr lang="en-US" sz="1200" dirty="0">
                <a:solidFill>
                  <a:srgbClr val="212121"/>
                </a:solidFill>
                <a:latin typeface="Arial"/>
                <a:ea typeface="Arial Unicode MS" pitchFamily="-65" charset="0"/>
                <a:cs typeface="Arial Unicode MS" pitchFamily="-65" charset="0"/>
              </a:rPr>
              <a:t>The number of job openings </a:t>
            </a:r>
            <a:br>
              <a:rPr lang="en-US" sz="1200" dirty="0">
                <a:solidFill>
                  <a:srgbClr val="212121"/>
                </a:solidFill>
                <a:latin typeface="Arial"/>
                <a:ea typeface="Arial Unicode MS" pitchFamily="-65" charset="0"/>
                <a:cs typeface="Arial Unicode MS" pitchFamily="-65" charset="0"/>
              </a:rPr>
            </a:br>
            <a:r>
              <a:rPr lang="en-US" sz="1200" dirty="0">
                <a:solidFill>
                  <a:srgbClr val="212121"/>
                </a:solidFill>
                <a:latin typeface="Arial"/>
                <a:ea typeface="Arial Unicode MS" pitchFamily="-65" charset="0"/>
                <a:cs typeface="Arial Unicode MS" pitchFamily="-65" charset="0"/>
              </a:rPr>
              <a:t>has increased by more than 50% </a:t>
            </a:r>
            <a:br>
              <a:rPr lang="en-US" sz="1200" dirty="0">
                <a:solidFill>
                  <a:srgbClr val="212121"/>
                </a:solidFill>
                <a:latin typeface="Arial"/>
                <a:ea typeface="Arial Unicode MS" pitchFamily="-65" charset="0"/>
                <a:cs typeface="Arial Unicode MS" pitchFamily="-65" charset="0"/>
              </a:rPr>
            </a:br>
            <a:r>
              <a:rPr lang="en-US" sz="1200" dirty="0">
                <a:solidFill>
                  <a:srgbClr val="212121"/>
                </a:solidFill>
                <a:latin typeface="Arial"/>
                <a:ea typeface="Arial Unicode MS" pitchFamily="-65" charset="0"/>
                <a:cs typeface="Arial Unicode MS" pitchFamily="-65" charset="0"/>
              </a:rPr>
              <a:t>in the last 5 years</a:t>
            </a:r>
            <a:endParaRPr lang="en-US" sz="1200" b="1" dirty="0">
              <a:solidFill>
                <a:srgbClr val="212121"/>
              </a:solidFill>
              <a:latin typeface="Arial"/>
              <a:ea typeface="Arial Unicode MS" pitchFamily="-65" charset="0"/>
              <a:cs typeface="Arial Unicode MS" pitchFamily="-65" charset="0"/>
            </a:endParaRPr>
          </a:p>
        </p:txBody>
      </p:sp>
      <p:sp>
        <p:nvSpPr>
          <p:cNvPr id="21" name="Tekstvak 20">
            <a:extLst>
              <a:ext uri="{FF2B5EF4-FFF2-40B4-BE49-F238E27FC236}">
                <a16:creationId xmlns:a16="http://schemas.microsoft.com/office/drawing/2014/main" id="{B08DDA2F-D2F9-8443-B25C-1FB223D29F75}"/>
              </a:ext>
            </a:extLst>
          </p:cNvPr>
          <p:cNvSpPr txBox="1"/>
          <p:nvPr/>
        </p:nvSpPr>
        <p:spPr>
          <a:xfrm>
            <a:off x="5574010" y="1665730"/>
            <a:ext cx="1086681" cy="558911"/>
          </a:xfrm>
          <a:prstGeom prst="rect">
            <a:avLst/>
          </a:prstGeom>
          <a:solidFill>
            <a:schemeClr val="bg1"/>
          </a:solidFill>
        </p:spPr>
        <p:txBody>
          <a:bodyPr wrap="square" lIns="65828" tIns="32913" rIns="65828" bIns="32913" rtlCol="0">
            <a:spAutoFit/>
          </a:bodyPr>
          <a:lstStyle/>
          <a:p>
            <a:pPr algn="ctr" defTabSz="525681" fontAlgn="base">
              <a:spcBef>
                <a:spcPct val="50000"/>
              </a:spcBef>
              <a:spcAft>
                <a:spcPct val="0"/>
              </a:spcAft>
            </a:pPr>
            <a:r>
              <a:rPr lang="nl-NL" sz="3200" b="1" dirty="0">
                <a:solidFill>
                  <a:srgbClr val="CA001B"/>
                </a:solidFill>
                <a:latin typeface="Arial"/>
                <a:ea typeface="Arial Unicode MS" pitchFamily="-65" charset="0"/>
                <a:cs typeface="Arial Unicode MS" pitchFamily="-65" charset="0"/>
              </a:rPr>
              <a:t>8.8%</a:t>
            </a:r>
          </a:p>
        </p:txBody>
      </p:sp>
      <p:sp>
        <p:nvSpPr>
          <p:cNvPr id="2" name="Tekstvak 1">
            <a:extLst>
              <a:ext uri="{FF2B5EF4-FFF2-40B4-BE49-F238E27FC236}">
                <a16:creationId xmlns:a16="http://schemas.microsoft.com/office/drawing/2014/main" id="{2E96D4FF-08BA-D545-8B37-3F565C1ECF42}"/>
              </a:ext>
            </a:extLst>
          </p:cNvPr>
          <p:cNvSpPr txBox="1"/>
          <p:nvPr/>
        </p:nvSpPr>
        <p:spPr>
          <a:xfrm>
            <a:off x="8839019" y="4520422"/>
            <a:ext cx="764540" cy="558911"/>
          </a:xfrm>
          <a:prstGeom prst="rect">
            <a:avLst/>
          </a:prstGeom>
          <a:solidFill>
            <a:schemeClr val="bg1"/>
          </a:solidFill>
        </p:spPr>
        <p:txBody>
          <a:bodyPr wrap="square" lIns="65828" tIns="32913" rIns="65828" bIns="32913" rtlCol="0">
            <a:spAutoFit/>
          </a:bodyPr>
          <a:lstStyle/>
          <a:p>
            <a:pPr algn="ctr" defTabSz="525681" fontAlgn="base">
              <a:spcBef>
                <a:spcPct val="50000"/>
              </a:spcBef>
              <a:spcAft>
                <a:spcPct val="0"/>
              </a:spcAft>
            </a:pPr>
            <a:r>
              <a:rPr lang="nl-NL" sz="3200" b="1" dirty="0">
                <a:solidFill>
                  <a:srgbClr val="CA001B"/>
                </a:solidFill>
                <a:latin typeface="Arial"/>
                <a:ea typeface="Arial Unicode MS" pitchFamily="-65" charset="0"/>
                <a:cs typeface="Arial Unicode MS" pitchFamily="-65" charset="0"/>
              </a:rPr>
              <a:t>1/3</a:t>
            </a:r>
          </a:p>
        </p:txBody>
      </p:sp>
      <p:sp>
        <p:nvSpPr>
          <p:cNvPr id="14" name="Tekstvak 13">
            <a:extLst>
              <a:ext uri="{FF2B5EF4-FFF2-40B4-BE49-F238E27FC236}">
                <a16:creationId xmlns:a16="http://schemas.microsoft.com/office/drawing/2014/main" id="{0FF418D6-D961-3D45-91D4-A6D4182B491D}"/>
              </a:ext>
            </a:extLst>
          </p:cNvPr>
          <p:cNvSpPr txBox="1"/>
          <p:nvPr/>
        </p:nvSpPr>
        <p:spPr>
          <a:xfrm>
            <a:off x="5819345" y="4520423"/>
            <a:ext cx="676941" cy="558911"/>
          </a:xfrm>
          <a:prstGeom prst="rect">
            <a:avLst/>
          </a:prstGeom>
          <a:solidFill>
            <a:schemeClr val="bg1"/>
          </a:solidFill>
        </p:spPr>
        <p:txBody>
          <a:bodyPr wrap="square" lIns="65828" tIns="32913" rIns="65828" bIns="32913" rtlCol="0">
            <a:spAutoFit/>
          </a:bodyPr>
          <a:lstStyle/>
          <a:p>
            <a:pPr algn="ctr" defTabSz="525681" fontAlgn="base">
              <a:spcBef>
                <a:spcPct val="50000"/>
              </a:spcBef>
              <a:spcAft>
                <a:spcPct val="0"/>
              </a:spcAft>
            </a:pPr>
            <a:r>
              <a:rPr lang="nl-NL" sz="3200" b="1" dirty="0">
                <a:solidFill>
                  <a:srgbClr val="CA001B"/>
                </a:solidFill>
                <a:latin typeface="Arial"/>
                <a:ea typeface="Arial Unicode MS" pitchFamily="-65" charset="0"/>
                <a:cs typeface="Arial Unicode MS" pitchFamily="-65" charset="0"/>
              </a:rPr>
              <a:t>69</a:t>
            </a:r>
          </a:p>
        </p:txBody>
      </p:sp>
      <p:sp>
        <p:nvSpPr>
          <p:cNvPr id="27" name="Tekstvak 26">
            <a:extLst>
              <a:ext uri="{FF2B5EF4-FFF2-40B4-BE49-F238E27FC236}">
                <a16:creationId xmlns:a16="http://schemas.microsoft.com/office/drawing/2014/main" id="{1917C438-E59A-0744-A311-D20E27D7991B}"/>
              </a:ext>
            </a:extLst>
          </p:cNvPr>
          <p:cNvSpPr txBox="1"/>
          <p:nvPr/>
        </p:nvSpPr>
        <p:spPr>
          <a:xfrm>
            <a:off x="8637483" y="1665730"/>
            <a:ext cx="966076" cy="558911"/>
          </a:xfrm>
          <a:prstGeom prst="rect">
            <a:avLst/>
          </a:prstGeom>
          <a:solidFill>
            <a:schemeClr val="bg1"/>
          </a:solidFill>
        </p:spPr>
        <p:txBody>
          <a:bodyPr wrap="square" lIns="65828" tIns="32913" rIns="65828" bIns="32913" rtlCol="0">
            <a:spAutoFit/>
          </a:bodyPr>
          <a:lstStyle/>
          <a:p>
            <a:pPr algn="ctr" defTabSz="525681" fontAlgn="base">
              <a:spcBef>
                <a:spcPct val="50000"/>
              </a:spcBef>
              <a:spcAft>
                <a:spcPct val="0"/>
              </a:spcAft>
            </a:pPr>
            <a:r>
              <a:rPr lang="nl-NL" sz="3200" b="1" dirty="0">
                <a:solidFill>
                  <a:srgbClr val="CA001B"/>
                </a:solidFill>
                <a:latin typeface="Arial"/>
                <a:ea typeface="Arial Unicode MS" pitchFamily="-65" charset="0"/>
                <a:cs typeface="Arial Unicode MS" pitchFamily="-65" charset="0"/>
              </a:rPr>
              <a:t>50%</a:t>
            </a:r>
          </a:p>
        </p:txBody>
      </p:sp>
      <p:sp>
        <p:nvSpPr>
          <p:cNvPr id="20" name="Tekstvak 19">
            <a:extLst>
              <a:ext uri="{FF2B5EF4-FFF2-40B4-BE49-F238E27FC236}">
                <a16:creationId xmlns:a16="http://schemas.microsoft.com/office/drawing/2014/main" id="{AF9183A2-AEEE-F84F-92F4-C048E359A3C9}"/>
              </a:ext>
            </a:extLst>
          </p:cNvPr>
          <p:cNvSpPr txBox="1"/>
          <p:nvPr/>
        </p:nvSpPr>
        <p:spPr>
          <a:xfrm>
            <a:off x="4858228" y="1199295"/>
            <a:ext cx="2599179" cy="266524"/>
          </a:xfrm>
          <a:prstGeom prst="rect">
            <a:avLst/>
          </a:prstGeom>
          <a:solidFill>
            <a:srgbClr val="000099"/>
          </a:solidFill>
        </p:spPr>
        <p:txBody>
          <a:bodyPr wrap="square" lIns="65828" tIns="32913" rIns="65828" bIns="32913" rtlCol="0">
            <a:spAutoFit/>
          </a:bodyPr>
          <a:lstStyle>
            <a:defPPr>
              <a:defRPr lang="en-US"/>
            </a:defPPr>
            <a:lvl1pPr algn="ctr">
              <a:defRPr sz="2000"/>
            </a:lvl1pPr>
          </a:lstStyle>
          <a:p>
            <a:pPr defTabSz="525681" fontAlgn="base">
              <a:spcBef>
                <a:spcPct val="50000"/>
              </a:spcBef>
              <a:spcAft>
                <a:spcPct val="0"/>
              </a:spcAft>
            </a:pPr>
            <a:r>
              <a:rPr lang="en-US" sz="1300" b="1" dirty="0">
                <a:solidFill>
                  <a:srgbClr val="FFFFFF"/>
                </a:solidFill>
                <a:latin typeface="Arial"/>
                <a:ea typeface="Arial Unicode MS" pitchFamily="-65" charset="0"/>
                <a:cs typeface="Arial Unicode MS" pitchFamily="-65" charset="0"/>
              </a:rPr>
              <a:t>CHANGING ENVIRONMENT</a:t>
            </a:r>
          </a:p>
        </p:txBody>
      </p:sp>
      <p:sp>
        <p:nvSpPr>
          <p:cNvPr id="24" name="Tekstvak 23">
            <a:extLst>
              <a:ext uri="{FF2B5EF4-FFF2-40B4-BE49-F238E27FC236}">
                <a16:creationId xmlns:a16="http://schemas.microsoft.com/office/drawing/2014/main" id="{9D46F477-653D-0849-B942-48472A04BDDC}"/>
              </a:ext>
            </a:extLst>
          </p:cNvPr>
          <p:cNvSpPr txBox="1"/>
          <p:nvPr/>
        </p:nvSpPr>
        <p:spPr>
          <a:xfrm>
            <a:off x="1794754" y="1206860"/>
            <a:ext cx="2599179" cy="266524"/>
          </a:xfrm>
          <a:prstGeom prst="rect">
            <a:avLst/>
          </a:prstGeom>
          <a:solidFill>
            <a:srgbClr val="000099"/>
          </a:solidFill>
        </p:spPr>
        <p:txBody>
          <a:bodyPr wrap="square" lIns="65828" tIns="32913" rIns="65828" bIns="32913" rtlCol="0">
            <a:spAutoFit/>
          </a:bodyPr>
          <a:lstStyle>
            <a:defPPr>
              <a:defRPr lang="en-US"/>
            </a:defPPr>
            <a:lvl1pPr algn="ctr">
              <a:defRPr sz="2000"/>
            </a:lvl1pPr>
          </a:lstStyle>
          <a:p>
            <a:pPr defTabSz="525681" fontAlgn="base">
              <a:spcBef>
                <a:spcPct val="50000"/>
              </a:spcBef>
              <a:spcAft>
                <a:spcPct val="0"/>
              </a:spcAft>
            </a:pPr>
            <a:r>
              <a:rPr lang="en-US" sz="1300" b="1" dirty="0">
                <a:solidFill>
                  <a:srgbClr val="FFFFFF"/>
                </a:solidFill>
                <a:latin typeface="Arial"/>
                <a:ea typeface="Arial Unicode MS" pitchFamily="-65" charset="0"/>
                <a:cs typeface="Arial Unicode MS" pitchFamily="-65" charset="0"/>
              </a:rPr>
              <a:t>CHANGING SKILLS</a:t>
            </a:r>
          </a:p>
        </p:txBody>
      </p:sp>
      <p:sp>
        <p:nvSpPr>
          <p:cNvPr id="29" name="Tekstvak 28">
            <a:extLst>
              <a:ext uri="{FF2B5EF4-FFF2-40B4-BE49-F238E27FC236}">
                <a16:creationId xmlns:a16="http://schemas.microsoft.com/office/drawing/2014/main" id="{03888145-AD0F-0F42-96A8-7BDDB89BA9BF}"/>
              </a:ext>
            </a:extLst>
          </p:cNvPr>
          <p:cNvSpPr txBox="1"/>
          <p:nvPr/>
        </p:nvSpPr>
        <p:spPr>
          <a:xfrm>
            <a:off x="7921702" y="1205037"/>
            <a:ext cx="2599179" cy="266524"/>
          </a:xfrm>
          <a:prstGeom prst="rect">
            <a:avLst/>
          </a:prstGeom>
          <a:solidFill>
            <a:srgbClr val="000099"/>
          </a:solidFill>
        </p:spPr>
        <p:txBody>
          <a:bodyPr wrap="square" lIns="65828" tIns="32913" rIns="65828" bIns="32913" rtlCol="0">
            <a:spAutoFit/>
          </a:bodyPr>
          <a:lstStyle>
            <a:defPPr>
              <a:defRPr lang="en-US"/>
            </a:defPPr>
            <a:lvl1pPr algn="ctr">
              <a:defRPr sz="2000"/>
            </a:lvl1pPr>
          </a:lstStyle>
          <a:p>
            <a:pPr defTabSz="525681" fontAlgn="base">
              <a:spcBef>
                <a:spcPct val="50000"/>
              </a:spcBef>
              <a:spcAft>
                <a:spcPct val="0"/>
              </a:spcAft>
            </a:pPr>
            <a:r>
              <a:rPr lang="en-US" sz="1300" b="1" dirty="0">
                <a:solidFill>
                  <a:srgbClr val="FFFFFF"/>
                </a:solidFill>
                <a:latin typeface="Arial"/>
                <a:ea typeface="Arial Unicode MS" pitchFamily="-65" charset="0"/>
                <a:cs typeface="Arial Unicode MS" pitchFamily="-65" charset="0"/>
              </a:rPr>
              <a:t>CHANGING LABOR MARKET</a:t>
            </a:r>
          </a:p>
        </p:txBody>
      </p:sp>
      <p:sp>
        <p:nvSpPr>
          <p:cNvPr id="7" name="Tekstvak 6">
            <a:extLst>
              <a:ext uri="{FF2B5EF4-FFF2-40B4-BE49-F238E27FC236}">
                <a16:creationId xmlns:a16="http://schemas.microsoft.com/office/drawing/2014/main" id="{D9A71B1D-DFFA-794E-87FD-890957C854BB}"/>
              </a:ext>
            </a:extLst>
          </p:cNvPr>
          <p:cNvSpPr txBox="1"/>
          <p:nvPr/>
        </p:nvSpPr>
        <p:spPr>
          <a:xfrm>
            <a:off x="4858225" y="4129968"/>
            <a:ext cx="2599180" cy="266524"/>
          </a:xfrm>
          <a:prstGeom prst="rect">
            <a:avLst/>
          </a:prstGeom>
          <a:solidFill>
            <a:srgbClr val="000099"/>
          </a:solidFill>
        </p:spPr>
        <p:txBody>
          <a:bodyPr wrap="square" lIns="65828" tIns="32913" rIns="65828" bIns="32913" rtlCol="0">
            <a:spAutoFit/>
          </a:bodyPr>
          <a:lstStyle>
            <a:defPPr>
              <a:defRPr lang="en-US"/>
            </a:defPPr>
            <a:lvl1pPr algn="ctr">
              <a:defRPr sz="2000"/>
            </a:lvl1pPr>
          </a:lstStyle>
          <a:p>
            <a:pPr defTabSz="525681" fontAlgn="base">
              <a:spcBef>
                <a:spcPct val="50000"/>
              </a:spcBef>
              <a:spcAft>
                <a:spcPct val="0"/>
              </a:spcAft>
            </a:pPr>
            <a:r>
              <a:rPr lang="en-US" sz="1300" b="1" dirty="0">
                <a:solidFill>
                  <a:srgbClr val="FFFFFF"/>
                </a:solidFill>
                <a:latin typeface="Arial"/>
                <a:ea typeface="Arial Unicode MS" pitchFamily="-65" charset="0"/>
                <a:cs typeface="Arial Unicode MS" pitchFamily="-65" charset="0"/>
              </a:rPr>
              <a:t>CHANGING REGULATIONS</a:t>
            </a:r>
          </a:p>
        </p:txBody>
      </p:sp>
      <p:sp>
        <p:nvSpPr>
          <p:cNvPr id="4" name="Tekstvak 3">
            <a:extLst>
              <a:ext uri="{FF2B5EF4-FFF2-40B4-BE49-F238E27FC236}">
                <a16:creationId xmlns:a16="http://schemas.microsoft.com/office/drawing/2014/main" id="{ED9FB97D-F83B-124A-AEE4-002B148E5404}"/>
              </a:ext>
            </a:extLst>
          </p:cNvPr>
          <p:cNvSpPr txBox="1"/>
          <p:nvPr/>
        </p:nvSpPr>
        <p:spPr>
          <a:xfrm>
            <a:off x="7921702" y="4129968"/>
            <a:ext cx="2599178" cy="266524"/>
          </a:xfrm>
          <a:prstGeom prst="rect">
            <a:avLst/>
          </a:prstGeom>
          <a:solidFill>
            <a:srgbClr val="000099"/>
          </a:solidFill>
        </p:spPr>
        <p:txBody>
          <a:bodyPr wrap="square" lIns="65828" tIns="32913" rIns="65828" bIns="32913" rtlCol="0">
            <a:spAutoFit/>
          </a:bodyPr>
          <a:lstStyle/>
          <a:p>
            <a:pPr algn="ctr" defTabSz="525681" fontAlgn="base">
              <a:spcBef>
                <a:spcPct val="50000"/>
              </a:spcBef>
              <a:spcAft>
                <a:spcPct val="0"/>
              </a:spcAft>
            </a:pPr>
            <a:r>
              <a:rPr lang="en-US" sz="1300" b="1" dirty="0">
                <a:solidFill>
                  <a:srgbClr val="FFFFFF"/>
                </a:solidFill>
                <a:latin typeface="Arial"/>
                <a:ea typeface="Arial Unicode MS" pitchFamily="-65" charset="0"/>
                <a:cs typeface="Arial Unicode MS" pitchFamily="-65" charset="0"/>
              </a:rPr>
              <a:t>CHANGING DEMOGRAPHICS</a:t>
            </a:r>
          </a:p>
        </p:txBody>
      </p:sp>
    </p:spTree>
    <p:extLst>
      <p:ext uri="{BB962C8B-B14F-4D97-AF65-F5344CB8AC3E}">
        <p14:creationId xmlns:p14="http://schemas.microsoft.com/office/powerpoint/2010/main" val="197989417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4">
            <a:extLst>
              <a:ext uri="{FF2B5EF4-FFF2-40B4-BE49-F238E27FC236}">
                <a16:creationId xmlns:a16="http://schemas.microsoft.com/office/drawing/2014/main" id="{E608328B-0EDE-0C41-B89A-81C7231D1E7C}"/>
              </a:ext>
            </a:extLst>
          </p:cNvPr>
          <p:cNvSpPr>
            <a:spLocks noGrp="1"/>
          </p:cNvSpPr>
          <p:nvPr>
            <p:ph type="title"/>
          </p:nvPr>
        </p:nvSpPr>
        <p:spPr/>
        <p:txBody>
          <a:bodyPr/>
          <a:lstStyle/>
          <a:p>
            <a:r>
              <a:rPr lang="en-US" cap="none" dirty="0"/>
              <a:t>Assessing the value of age </a:t>
            </a:r>
            <a:br>
              <a:rPr lang="en-US" cap="none" dirty="0"/>
            </a:br>
            <a:r>
              <a:rPr lang="en-US" cap="none" dirty="0"/>
              <a:t>and experience on productivity</a:t>
            </a:r>
          </a:p>
        </p:txBody>
      </p:sp>
      <p:sp>
        <p:nvSpPr>
          <p:cNvPr id="9" name="Text Placeholder 8"/>
          <p:cNvSpPr>
            <a:spLocks noGrp="1"/>
          </p:cNvSpPr>
          <p:nvPr>
            <p:ph type="body" sz="quarter" idx="17"/>
          </p:nvPr>
        </p:nvSpPr>
        <p:spPr/>
        <p:txBody>
          <a:bodyPr/>
          <a:lstStyle/>
          <a:p>
            <a:endParaRPr lang="en-US"/>
          </a:p>
        </p:txBody>
      </p:sp>
      <p:sp>
        <p:nvSpPr>
          <p:cNvPr id="6" name="Tekstvak 5">
            <a:extLst>
              <a:ext uri="{FF2B5EF4-FFF2-40B4-BE49-F238E27FC236}">
                <a16:creationId xmlns:a16="http://schemas.microsoft.com/office/drawing/2014/main" id="{517F3FD2-B5EA-4F4C-9860-A18B0BB88311}"/>
              </a:ext>
            </a:extLst>
          </p:cNvPr>
          <p:cNvSpPr txBox="1"/>
          <p:nvPr/>
        </p:nvSpPr>
        <p:spPr>
          <a:xfrm>
            <a:off x="1471230" y="1556398"/>
            <a:ext cx="5393998" cy="405023"/>
          </a:xfrm>
          <a:prstGeom prst="rect">
            <a:avLst/>
          </a:prstGeom>
          <a:noFill/>
        </p:spPr>
        <p:txBody>
          <a:bodyPr wrap="square" lIns="65828" tIns="32913" rIns="65828" bIns="32913" rtlCol="0">
            <a:spAutoFit/>
          </a:bodyPr>
          <a:lstStyle/>
          <a:p>
            <a:pPr defTabSz="525681" fontAlgn="base">
              <a:spcBef>
                <a:spcPct val="50000"/>
              </a:spcBef>
              <a:spcAft>
                <a:spcPct val="0"/>
              </a:spcAft>
            </a:pPr>
            <a:r>
              <a:rPr lang="en-US" sz="2200" b="1" dirty="0">
                <a:solidFill>
                  <a:srgbClr val="C00000"/>
                </a:solidFill>
                <a:latin typeface="Arial"/>
                <a:ea typeface="Arial Unicode MS" pitchFamily="-65" charset="0"/>
                <a:cs typeface="Arial Unicode MS" pitchFamily="-65" charset="0"/>
              </a:rPr>
              <a:t>Stereotypes</a:t>
            </a:r>
            <a:r>
              <a:rPr lang="en-US" sz="1700" dirty="0">
                <a:solidFill>
                  <a:srgbClr val="C00000"/>
                </a:solidFill>
                <a:latin typeface="Arial"/>
                <a:ea typeface="Arial Unicode MS" pitchFamily="-65" charset="0"/>
                <a:cs typeface="Arial Unicode MS" pitchFamily="-65" charset="0"/>
              </a:rPr>
              <a:t> </a:t>
            </a:r>
            <a:r>
              <a:rPr lang="en-US" sz="2200" b="1" dirty="0">
                <a:solidFill>
                  <a:srgbClr val="C00000"/>
                </a:solidFill>
                <a:latin typeface="Arial"/>
                <a:ea typeface="Arial Unicode MS" pitchFamily="-65" charset="0"/>
                <a:cs typeface="Arial Unicode MS" pitchFamily="-65" charset="0"/>
              </a:rPr>
              <a:t>on our 50+ population</a:t>
            </a:r>
          </a:p>
        </p:txBody>
      </p:sp>
      <p:sp>
        <p:nvSpPr>
          <p:cNvPr id="7" name="Tekstvak 6">
            <a:extLst>
              <a:ext uri="{FF2B5EF4-FFF2-40B4-BE49-F238E27FC236}">
                <a16:creationId xmlns:a16="http://schemas.microsoft.com/office/drawing/2014/main" id="{E278A3BF-CCAA-1040-AA96-EF34DC66CA08}"/>
              </a:ext>
            </a:extLst>
          </p:cNvPr>
          <p:cNvSpPr txBox="1"/>
          <p:nvPr/>
        </p:nvSpPr>
        <p:spPr>
          <a:xfrm>
            <a:off x="1471231" y="2087591"/>
            <a:ext cx="4526752" cy="3336595"/>
          </a:xfrm>
          <a:prstGeom prst="rect">
            <a:avLst/>
          </a:prstGeom>
          <a:noFill/>
        </p:spPr>
        <p:txBody>
          <a:bodyPr wrap="square" lIns="65828" tIns="32913" rIns="65828" bIns="32913" rtlCol="0">
            <a:spAutoFit/>
          </a:bodyPr>
          <a:lstStyle/>
          <a:p>
            <a:pPr marL="246854" indent="-246854" defTabSz="525681" fontAlgn="base">
              <a:spcBef>
                <a:spcPct val="50000"/>
              </a:spcBef>
              <a:spcAft>
                <a:spcPct val="0"/>
              </a:spcAft>
              <a:buFont typeface="Arial" panose="020B0604020202020204" pitchFamily="34" charset="0"/>
              <a:buChar char="•"/>
            </a:pPr>
            <a:r>
              <a:rPr lang="en-US" sz="1700" dirty="0">
                <a:solidFill>
                  <a:srgbClr val="212121"/>
                </a:solidFill>
                <a:latin typeface="Arial"/>
                <a:ea typeface="Verdana" panose="020B0604030504040204" pitchFamily="34" charset="0"/>
                <a:cs typeface="Verdana" panose="020B0604030504040204" pitchFamily="34" charset="0"/>
              </a:rPr>
              <a:t>Less motivated</a:t>
            </a:r>
          </a:p>
          <a:p>
            <a:pPr marL="246854" indent="-246854" defTabSz="525681" fontAlgn="base">
              <a:spcBef>
                <a:spcPct val="50000"/>
              </a:spcBef>
              <a:spcAft>
                <a:spcPct val="0"/>
              </a:spcAft>
              <a:buFont typeface="Arial" panose="020B0604020202020204" pitchFamily="34" charset="0"/>
              <a:buChar char="•"/>
            </a:pPr>
            <a:r>
              <a:rPr lang="en-US" sz="1700" dirty="0">
                <a:solidFill>
                  <a:srgbClr val="212121"/>
                </a:solidFill>
                <a:latin typeface="Arial"/>
                <a:ea typeface="Verdana" panose="020B0604030504040204" pitchFamily="34" charset="0"/>
                <a:cs typeface="Verdana" panose="020B0604030504040204" pitchFamily="34" charset="0"/>
              </a:rPr>
              <a:t>Less cognitive capabilities</a:t>
            </a:r>
          </a:p>
          <a:p>
            <a:pPr marL="246854" indent="-246854" defTabSz="525681" fontAlgn="base">
              <a:spcBef>
                <a:spcPct val="50000"/>
              </a:spcBef>
              <a:spcAft>
                <a:spcPct val="0"/>
              </a:spcAft>
              <a:buFont typeface="Arial" panose="020B0604020202020204" pitchFamily="34" charset="0"/>
              <a:buChar char="•"/>
            </a:pPr>
            <a:r>
              <a:rPr lang="en-US" sz="1700" dirty="0">
                <a:solidFill>
                  <a:srgbClr val="212121"/>
                </a:solidFill>
                <a:latin typeface="Arial"/>
                <a:ea typeface="Verdana" panose="020B0604030504040204" pitchFamily="34" charset="0"/>
                <a:cs typeface="Verdana" panose="020B0604030504040204" pitchFamily="34" charset="0"/>
              </a:rPr>
              <a:t>Less physical capabilities  </a:t>
            </a:r>
          </a:p>
          <a:p>
            <a:pPr marL="246854" indent="-246854" defTabSz="525681" fontAlgn="base">
              <a:spcBef>
                <a:spcPct val="50000"/>
              </a:spcBef>
              <a:spcAft>
                <a:spcPct val="0"/>
              </a:spcAft>
              <a:buFont typeface="Arial" panose="020B0604020202020204" pitchFamily="34" charset="0"/>
              <a:buChar char="•"/>
            </a:pPr>
            <a:r>
              <a:rPr lang="en-US" sz="1700" dirty="0">
                <a:solidFill>
                  <a:srgbClr val="212121"/>
                </a:solidFill>
                <a:latin typeface="Arial"/>
                <a:ea typeface="Verdana" panose="020B0604030504040204" pitchFamily="34" charset="0"/>
                <a:cs typeface="Verdana" panose="020B0604030504040204" pitchFamily="34" charset="0"/>
              </a:rPr>
              <a:t>Generally less willing to participate in training and career development  </a:t>
            </a:r>
          </a:p>
          <a:p>
            <a:pPr marL="246854" indent="-246854" defTabSz="525681" fontAlgn="base">
              <a:spcBef>
                <a:spcPct val="50000"/>
              </a:spcBef>
              <a:spcAft>
                <a:spcPct val="0"/>
              </a:spcAft>
              <a:buFont typeface="Arial" panose="020B0604020202020204" pitchFamily="34" charset="0"/>
              <a:buChar char="•"/>
            </a:pPr>
            <a:r>
              <a:rPr lang="en-US" sz="1700" dirty="0">
                <a:solidFill>
                  <a:srgbClr val="212121"/>
                </a:solidFill>
                <a:latin typeface="Arial"/>
                <a:ea typeface="Verdana" panose="020B0604030504040204" pitchFamily="34" charset="0"/>
                <a:cs typeface="Verdana" panose="020B0604030504040204" pitchFamily="34" charset="0"/>
              </a:rPr>
              <a:t>More resistant and less willing to change </a:t>
            </a:r>
          </a:p>
          <a:p>
            <a:pPr marL="246854" indent="-246854" defTabSz="525681" fontAlgn="base">
              <a:spcBef>
                <a:spcPct val="50000"/>
              </a:spcBef>
              <a:spcAft>
                <a:spcPct val="0"/>
              </a:spcAft>
              <a:buFont typeface="Arial" panose="020B0604020202020204" pitchFamily="34" charset="0"/>
              <a:buChar char="•"/>
            </a:pPr>
            <a:r>
              <a:rPr lang="en-US" sz="1700" dirty="0">
                <a:solidFill>
                  <a:srgbClr val="212121"/>
                </a:solidFill>
                <a:latin typeface="Arial"/>
                <a:ea typeface="Verdana" panose="020B0604030504040204" pitchFamily="34" charset="0"/>
                <a:cs typeface="Verdana" panose="020B0604030504040204" pitchFamily="34" charset="0"/>
              </a:rPr>
              <a:t>Less trusting  </a:t>
            </a:r>
          </a:p>
          <a:p>
            <a:pPr marL="246854" indent="-246854" defTabSz="525681" fontAlgn="base">
              <a:spcBef>
                <a:spcPct val="50000"/>
              </a:spcBef>
              <a:spcAft>
                <a:spcPct val="0"/>
              </a:spcAft>
              <a:buFont typeface="Arial" panose="020B0604020202020204" pitchFamily="34" charset="0"/>
              <a:buChar char="•"/>
            </a:pPr>
            <a:r>
              <a:rPr lang="en-US" sz="1700" dirty="0">
                <a:solidFill>
                  <a:srgbClr val="212121"/>
                </a:solidFill>
                <a:latin typeface="Arial"/>
                <a:ea typeface="Verdana" panose="020B0604030504040204" pitchFamily="34" charset="0"/>
                <a:cs typeface="Verdana" panose="020B0604030504040204" pitchFamily="34" charset="0"/>
              </a:rPr>
              <a:t>Less healthy </a:t>
            </a:r>
          </a:p>
          <a:p>
            <a:pPr marL="246854" indent="-246854" defTabSz="525681" fontAlgn="base">
              <a:spcBef>
                <a:spcPct val="50000"/>
              </a:spcBef>
              <a:spcAft>
                <a:spcPct val="0"/>
              </a:spcAft>
              <a:buFont typeface="Arial" panose="020B0604020202020204" pitchFamily="34" charset="0"/>
              <a:buChar char="•"/>
            </a:pPr>
            <a:r>
              <a:rPr lang="en-US" sz="1700" dirty="0">
                <a:solidFill>
                  <a:srgbClr val="212121"/>
                </a:solidFill>
                <a:latin typeface="Arial"/>
                <a:ea typeface="Verdana" panose="020B0604030504040204" pitchFamily="34" charset="0"/>
                <a:cs typeface="Verdana" panose="020B0604030504040204" pitchFamily="34" charset="0"/>
              </a:rPr>
              <a:t>More vulnerable to work-family imbalance</a:t>
            </a:r>
          </a:p>
        </p:txBody>
      </p:sp>
      <p:sp>
        <p:nvSpPr>
          <p:cNvPr id="11" name="Slide Number Placeholder 5">
            <a:extLst>
              <a:ext uri="{FF2B5EF4-FFF2-40B4-BE49-F238E27FC236}">
                <a16:creationId xmlns:a16="http://schemas.microsoft.com/office/drawing/2014/main" id="{7652E0D1-AF1B-40A2-BDB7-928E65260ED3}"/>
              </a:ext>
            </a:extLst>
          </p:cNvPr>
          <p:cNvSpPr>
            <a:spLocks noGrp="1"/>
          </p:cNvSpPr>
          <p:nvPr>
            <p:ph type="sldNum" sz="quarter" idx="4"/>
          </p:nvPr>
        </p:nvSpPr>
        <p:spPr>
          <a:xfrm>
            <a:off x="10463180" y="6297784"/>
            <a:ext cx="299046" cy="333375"/>
          </a:xfrm>
        </p:spPr>
        <p:txBody>
          <a:bodyPr/>
          <a:lstStyle/>
          <a:p>
            <a:fld id="{AD816501-AAE5-214E-B100-00C3DC5F5E3F}" type="slidenum">
              <a:rPr lang="en-US">
                <a:solidFill>
                  <a:srgbClr val="C8102E"/>
                </a:solidFill>
                <a:latin typeface="Arial"/>
              </a:rPr>
              <a:pPr/>
              <a:t>34</a:t>
            </a:fld>
            <a:endParaRPr lang="en-US" dirty="0">
              <a:solidFill>
                <a:srgbClr val="C8102E"/>
              </a:solidFill>
              <a:latin typeface="Arial"/>
            </a:endParaRPr>
          </a:p>
        </p:txBody>
      </p:sp>
      <p:pic>
        <p:nvPicPr>
          <p:cNvPr id="12" name="Afbeelding 2">
            <a:extLst>
              <a:ext uri="{FF2B5EF4-FFF2-40B4-BE49-F238E27FC236}">
                <a16:creationId xmlns:a16="http://schemas.microsoft.com/office/drawing/2014/main" id="{6CF75F2B-8610-3040-B569-1324D506D7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74222" y="0"/>
            <a:ext cx="4607407" cy="5912070"/>
          </a:xfrm>
          <a:prstGeom prst="rect">
            <a:avLst/>
          </a:prstGeom>
        </p:spPr>
      </p:pic>
    </p:spTree>
    <p:extLst>
      <p:ext uri="{BB962C8B-B14F-4D97-AF65-F5344CB8AC3E}">
        <p14:creationId xmlns:p14="http://schemas.microsoft.com/office/powerpoint/2010/main" val="42567959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E4F6123B-B9A1-4B21-83A4-6316FF7566FC}"/>
              </a:ext>
            </a:extLst>
          </p:cNvPr>
          <p:cNvSpPr>
            <a:spLocks noGrp="1"/>
          </p:cNvSpPr>
          <p:nvPr>
            <p:ph type="sldNum" sz="quarter" idx="4"/>
          </p:nvPr>
        </p:nvSpPr>
        <p:spPr/>
        <p:txBody>
          <a:bodyPr/>
          <a:lstStyle/>
          <a:p>
            <a:pPr defTabSz="511175" fontAlgn="base">
              <a:spcBef>
                <a:spcPct val="50000"/>
              </a:spcBef>
              <a:spcAft>
                <a:spcPct val="0"/>
              </a:spcAft>
            </a:pPr>
            <a:fld id="{AD816501-AAE5-214E-B100-00C3DC5F5E3F}" type="slidenum">
              <a:rPr lang="en-US">
                <a:latin typeface="Arial" pitchFamily="-65" charset="0"/>
                <a:ea typeface="Arial Unicode MS" pitchFamily="-65" charset="0"/>
                <a:cs typeface="Arial Unicode MS" pitchFamily="-65" charset="0"/>
              </a:rPr>
              <a:pPr defTabSz="511175" fontAlgn="base">
                <a:spcBef>
                  <a:spcPct val="50000"/>
                </a:spcBef>
                <a:spcAft>
                  <a:spcPct val="0"/>
                </a:spcAft>
              </a:pPr>
              <a:t>35</a:t>
            </a:fld>
            <a:endParaRPr lang="en-US">
              <a:latin typeface="Arial" pitchFamily="-65" charset="0"/>
              <a:ea typeface="Arial Unicode MS" pitchFamily="-65" charset="0"/>
              <a:cs typeface="Arial Unicode MS" pitchFamily="-65" charset="0"/>
            </a:endParaRPr>
          </a:p>
        </p:txBody>
      </p:sp>
      <p:sp>
        <p:nvSpPr>
          <p:cNvPr id="10" name="Title 9">
            <a:extLst>
              <a:ext uri="{FF2B5EF4-FFF2-40B4-BE49-F238E27FC236}">
                <a16:creationId xmlns:a16="http://schemas.microsoft.com/office/drawing/2014/main" id="{6C1C311F-D4B5-42C0-8FD6-B94903DC3F39}"/>
              </a:ext>
            </a:extLst>
          </p:cNvPr>
          <p:cNvSpPr>
            <a:spLocks noGrp="1"/>
          </p:cNvSpPr>
          <p:nvPr>
            <p:ph type="title"/>
          </p:nvPr>
        </p:nvSpPr>
        <p:spPr>
          <a:xfrm>
            <a:off x="1978024" y="378458"/>
            <a:ext cx="8626285" cy="865750"/>
          </a:xfrm>
        </p:spPr>
        <p:txBody>
          <a:bodyPr/>
          <a:lstStyle/>
          <a:p>
            <a:r>
              <a:rPr lang="nl-BE" sz="2800" dirty="0"/>
              <a:t>Design Thinking Session</a:t>
            </a:r>
            <a:br>
              <a:rPr lang="nl-BE" sz="2800" dirty="0"/>
            </a:br>
            <a:r>
              <a:rPr lang="nl-BE" sz="2800" dirty="0"/>
              <a:t>Group priority idea to pilot ‘Develop’ segment</a:t>
            </a:r>
          </a:p>
        </p:txBody>
      </p:sp>
      <p:sp>
        <p:nvSpPr>
          <p:cNvPr id="12" name="Content Placeholder 5">
            <a:extLst>
              <a:ext uri="{FF2B5EF4-FFF2-40B4-BE49-F238E27FC236}">
                <a16:creationId xmlns:a16="http://schemas.microsoft.com/office/drawing/2014/main" id="{BF2F44CC-47BD-4EEF-8461-A7AB495367E7}"/>
              </a:ext>
            </a:extLst>
          </p:cNvPr>
          <p:cNvSpPr txBox="1">
            <a:spLocks/>
          </p:cNvSpPr>
          <p:nvPr/>
        </p:nvSpPr>
        <p:spPr bwMode="auto">
          <a:xfrm>
            <a:off x="1975201" y="1332900"/>
            <a:ext cx="8239335" cy="5298258"/>
          </a:xfrm>
          <a:prstGeom prst="rect">
            <a:avLst/>
          </a:prstGeom>
          <a:solidFill>
            <a:srgbClr val="C00000"/>
          </a:solidFill>
          <a:ln w="12700">
            <a:solidFill>
              <a:srgbClr val="C00000"/>
            </a:solidFill>
            <a:miter lim="800000"/>
            <a:headEnd/>
            <a:tailEnd/>
          </a:ln>
        </p:spPr>
        <p:txBody>
          <a:bodyPr vert="horz" wrap="square" lIns="0" tIns="0" rIns="0" bIns="0" numCol="1" anchor="t" anchorCtr="0" compatLnSpc="1">
            <a:prstTxWarp prst="textNoShape">
              <a:avLst/>
            </a:prstTxWarp>
            <a:noAutofit/>
          </a:bodyPr>
          <a:lstStyle>
            <a:lvl1pPr marL="0" marR="0" indent="0" algn="ctr" defTabSz="685800" rtl="0" eaLnBrk="1" fontAlgn="base" latinLnBrk="0" hangingPunct="1">
              <a:lnSpc>
                <a:spcPct val="100000"/>
              </a:lnSpc>
              <a:spcBef>
                <a:spcPct val="0"/>
              </a:spcBef>
              <a:spcAft>
                <a:spcPct val="0"/>
              </a:spcAft>
              <a:buClrTx/>
              <a:buSzTx/>
              <a:buFontTx/>
              <a:buNone/>
              <a:tabLst/>
              <a:defRPr sz="1500">
                <a:solidFill>
                  <a:schemeClr val="tx2"/>
                </a:solidFill>
                <a:latin typeface="+mn-lt"/>
                <a:ea typeface="Arial Unicode MS" pitchFamily="-65" charset="0"/>
                <a:cs typeface="Arial Unicode MS" pitchFamily="-65" charset="0"/>
                <a:sym typeface="Arial" pitchFamily="-65" charset="0"/>
              </a:defRPr>
            </a:lvl1pPr>
            <a:lvl2pPr marL="457200" indent="-240030" algn="l" rtl="0" eaLnBrk="1" fontAlgn="base" hangingPunct="1">
              <a:lnSpc>
                <a:spcPct val="100000"/>
              </a:lnSpc>
              <a:spcBef>
                <a:spcPts val="0"/>
              </a:spcBef>
              <a:spcAft>
                <a:spcPct val="0"/>
              </a:spcAft>
              <a:buClr>
                <a:srgbClr val="63666A"/>
              </a:buClr>
              <a:buSzPct val="100000"/>
              <a:buFont typeface="Arial" pitchFamily="-65" charset="0"/>
              <a:buChar char="–"/>
              <a:defRPr sz="2000">
                <a:solidFill>
                  <a:schemeClr val="tx2"/>
                </a:solidFill>
                <a:latin typeface="+mn-lt"/>
                <a:ea typeface="Arial Unicode MS" pitchFamily="-65" charset="0"/>
                <a:cs typeface="Arial Unicode MS" pitchFamily="-65" charset="0"/>
                <a:sym typeface="Arial" pitchFamily="-65" charset="0"/>
              </a:defRPr>
            </a:lvl2pPr>
            <a:lvl3pPr marL="731520" indent="-201168" algn="l" rtl="0" eaLnBrk="1" fontAlgn="base" hangingPunct="1">
              <a:lnSpc>
                <a:spcPct val="100000"/>
              </a:lnSpc>
              <a:spcBef>
                <a:spcPts val="0"/>
              </a:spcBef>
              <a:spcAft>
                <a:spcPct val="0"/>
              </a:spcAft>
              <a:buClr>
                <a:srgbClr val="63666A"/>
              </a:buClr>
              <a:buSzPct val="100000"/>
              <a:buFont typeface="Arial" pitchFamily="-65" charset="0"/>
              <a:buChar char="•"/>
              <a:defRPr sz="1800">
                <a:solidFill>
                  <a:schemeClr val="tx2"/>
                </a:solidFill>
                <a:latin typeface="+mn-lt"/>
                <a:ea typeface="Arial Unicode MS" pitchFamily="-65" charset="0"/>
                <a:cs typeface="Arial Unicode MS" pitchFamily="-65" charset="0"/>
                <a:sym typeface="Arial" pitchFamily="-65" charset="0"/>
              </a:defRPr>
            </a:lvl3pPr>
            <a:lvl4pPr marL="1097280" indent="-201168" algn="l" rtl="0" eaLnBrk="1" fontAlgn="base" hangingPunct="1">
              <a:lnSpc>
                <a:spcPct val="100000"/>
              </a:lnSpc>
              <a:spcBef>
                <a:spcPts val="0"/>
              </a:spcBef>
              <a:spcAft>
                <a:spcPct val="0"/>
              </a:spcAft>
              <a:buClr>
                <a:srgbClr val="63666A"/>
              </a:buClr>
              <a:buSzPct val="100000"/>
              <a:buFont typeface="Arial" pitchFamily="-65" charset="0"/>
              <a:buChar char="–"/>
              <a:defRPr sz="1500">
                <a:solidFill>
                  <a:schemeClr val="tx2"/>
                </a:solidFill>
                <a:latin typeface="+mn-lt"/>
                <a:ea typeface="Arial Unicode MS" pitchFamily="-65" charset="0"/>
                <a:cs typeface="Arial Unicode MS" pitchFamily="-65" charset="0"/>
                <a:sym typeface="Arial" pitchFamily="-65" charset="0"/>
              </a:defRPr>
            </a:lvl4pPr>
            <a:lvl5pPr marL="1487964" indent="-191135" algn="l" rtl="0" eaLnBrk="1" fontAlgn="base" hangingPunct="1">
              <a:lnSpc>
                <a:spcPct val="100000"/>
              </a:lnSpc>
              <a:spcBef>
                <a:spcPts val="0"/>
              </a:spcBef>
              <a:spcAft>
                <a:spcPct val="0"/>
              </a:spcAft>
              <a:buClr>
                <a:srgbClr val="63666A"/>
              </a:buClr>
              <a:buSzPct val="100000"/>
              <a:buFont typeface="Arial" pitchFamily="-65" charset="0"/>
              <a:buChar char="»"/>
              <a:defRPr sz="1300">
                <a:solidFill>
                  <a:schemeClr val="tx2"/>
                </a:solidFill>
                <a:latin typeface="+mn-lt"/>
                <a:ea typeface="Arial Unicode MS" pitchFamily="-65" charset="0"/>
                <a:cs typeface="Arial Unicode MS" pitchFamily="-65" charset="0"/>
                <a:sym typeface="Arial" pitchFamily="-65" charset="0"/>
              </a:defRPr>
            </a:lvl5pPr>
            <a:lvl6pPr marL="1776223"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6pPr>
            <a:lvl7pPr marL="2064259"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7pPr>
            <a:lvl8pPr marL="2352295"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8pPr>
            <a:lvl9pPr marL="2640331"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9pPr>
          </a:lstStyle>
          <a:p>
            <a:r>
              <a:rPr lang="en-US" sz="1710" b="1" kern="0" dirty="0">
                <a:solidFill>
                  <a:srgbClr val="FFFFFF"/>
                </a:solidFill>
                <a:latin typeface="Arial"/>
                <a:ea typeface="Arial Unicode MS"/>
                <a:cs typeface="Arial Unicode MS"/>
              </a:rPr>
              <a:t>Storyboard: Extend ‘Action Learning’ </a:t>
            </a:r>
            <a:r>
              <a:rPr lang="en-US" sz="1710" b="1" kern="0" dirty="0" err="1">
                <a:solidFill>
                  <a:srgbClr val="FFFFFF"/>
                </a:solidFill>
                <a:latin typeface="Arial"/>
                <a:ea typeface="Arial Unicode MS"/>
                <a:cs typeface="Arial Unicode MS"/>
              </a:rPr>
              <a:t>Programme</a:t>
            </a:r>
            <a:r>
              <a:rPr lang="en-US" sz="1710" b="1" kern="0" dirty="0">
                <a:solidFill>
                  <a:srgbClr val="FFFFFF"/>
                </a:solidFill>
                <a:latin typeface="Arial"/>
                <a:ea typeface="Arial Unicode MS"/>
                <a:cs typeface="Arial Unicode MS"/>
              </a:rPr>
              <a:t> (usually confined to Millennial cohorts) to 55+ cohorts. Groups will solve real </a:t>
            </a:r>
            <a:r>
              <a:rPr lang="en-US" sz="1710" b="1" kern="0" dirty="0" err="1">
                <a:solidFill>
                  <a:srgbClr val="FFFFFF"/>
                </a:solidFill>
                <a:latin typeface="Arial"/>
                <a:ea typeface="Arial Unicode MS"/>
                <a:cs typeface="Arial Unicode MS"/>
              </a:rPr>
              <a:t>JnJ</a:t>
            </a:r>
            <a:r>
              <a:rPr lang="en-US" sz="1710" b="1" kern="0" dirty="0">
                <a:solidFill>
                  <a:srgbClr val="FFFFFF"/>
                </a:solidFill>
                <a:latin typeface="Arial"/>
                <a:ea typeface="Arial Unicode MS"/>
                <a:cs typeface="Arial Unicode MS"/>
              </a:rPr>
              <a:t> world challenges to improve business performance and develop selves</a:t>
            </a:r>
          </a:p>
          <a:p>
            <a:pPr algn="l"/>
            <a:endParaRPr lang="en-US" sz="1710" b="1" kern="0" dirty="0">
              <a:solidFill>
                <a:srgbClr val="000000">
                  <a:lumMod val="95000"/>
                  <a:lumOff val="5000"/>
                </a:srgbClr>
              </a:solidFill>
              <a:latin typeface="Arial"/>
              <a:ea typeface="Arial Unicode MS"/>
              <a:cs typeface="Arial Unicode MS"/>
            </a:endParaRPr>
          </a:p>
        </p:txBody>
      </p:sp>
      <p:pic>
        <p:nvPicPr>
          <p:cNvPr id="17" name="Content Placeholder 16" descr="A picture containing text, whiteboard&#10;&#10;Description automatically generated">
            <a:extLst>
              <a:ext uri="{FF2B5EF4-FFF2-40B4-BE49-F238E27FC236}">
                <a16:creationId xmlns:a16="http://schemas.microsoft.com/office/drawing/2014/main" id="{F39B163A-AA01-444F-87E2-2A87BB9D2845}"/>
              </a:ext>
            </a:extLst>
          </p:cNvPr>
          <p:cNvPicPr>
            <a:picLocks noGrp="1" noChangeAspect="1"/>
          </p:cNvPicPr>
          <p:nvPr>
            <p:ph sz="quarter" idx="15"/>
          </p:nvPr>
        </p:nvPicPr>
        <p:blipFill>
          <a:blip r:embed="rId3"/>
          <a:stretch>
            <a:fillRect/>
          </a:stretch>
        </p:blipFill>
        <p:spPr>
          <a:xfrm>
            <a:off x="4619847" y="2277910"/>
            <a:ext cx="2952259" cy="4134308"/>
          </a:xfrm>
        </p:spPr>
      </p:pic>
      <p:sp>
        <p:nvSpPr>
          <p:cNvPr id="2" name="Rectangle 1">
            <a:extLst>
              <a:ext uri="{FF2B5EF4-FFF2-40B4-BE49-F238E27FC236}">
                <a16:creationId xmlns:a16="http://schemas.microsoft.com/office/drawing/2014/main" id="{EFB10F03-03D3-45C7-8F4F-A50F4489BD26}"/>
              </a:ext>
            </a:extLst>
          </p:cNvPr>
          <p:cNvSpPr/>
          <p:nvPr/>
        </p:nvSpPr>
        <p:spPr bwMode="auto">
          <a:xfrm>
            <a:off x="3261307" y="2351315"/>
            <a:ext cx="1122545" cy="418012"/>
          </a:xfrm>
          <a:prstGeom prst="rect">
            <a:avLst/>
          </a:prstGeom>
          <a:solidFill>
            <a:srgbClr val="C00000"/>
          </a:solid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nl-BE" sz="1300" b="1" i="1" dirty="0">
                <a:solidFill>
                  <a:srgbClr val="FFFFFF"/>
                </a:solidFill>
                <a:latin typeface="Arial" pitchFamily="-110" charset="0"/>
                <a:ea typeface="ヒラギノ角ゴ ProN W3" pitchFamily="-110" charset="-128"/>
                <a:cs typeface="ヒラギノ角ゴ ProN W3" pitchFamily="-110" charset="-128"/>
                <a:sym typeface="Arial" pitchFamily="-110" charset="0"/>
              </a:rPr>
              <a:t>Step 1</a:t>
            </a:r>
          </a:p>
        </p:txBody>
      </p:sp>
      <p:sp>
        <p:nvSpPr>
          <p:cNvPr id="7" name="Rectangle 6">
            <a:extLst>
              <a:ext uri="{FF2B5EF4-FFF2-40B4-BE49-F238E27FC236}">
                <a16:creationId xmlns:a16="http://schemas.microsoft.com/office/drawing/2014/main" id="{CF49508B-B8A2-4776-BE6D-D56955168FA1}"/>
              </a:ext>
            </a:extLst>
          </p:cNvPr>
          <p:cNvSpPr/>
          <p:nvPr/>
        </p:nvSpPr>
        <p:spPr bwMode="auto">
          <a:xfrm>
            <a:off x="3261307" y="4985658"/>
            <a:ext cx="1122545" cy="418012"/>
          </a:xfrm>
          <a:prstGeom prst="rect">
            <a:avLst/>
          </a:prstGeom>
          <a:solidFill>
            <a:srgbClr val="C00000"/>
          </a:solid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nl-BE" sz="1300" b="1" i="1" dirty="0">
                <a:solidFill>
                  <a:srgbClr val="FFFFFF"/>
                </a:solidFill>
                <a:latin typeface="Arial" pitchFamily="-110" charset="0"/>
                <a:ea typeface="ヒラギノ角ゴ ProN W3" pitchFamily="-110" charset="-128"/>
                <a:cs typeface="ヒラギノ角ゴ ProN W3" pitchFamily="-110" charset="-128"/>
                <a:sym typeface="Arial" pitchFamily="-110" charset="0"/>
              </a:rPr>
              <a:t>Step 2</a:t>
            </a:r>
          </a:p>
        </p:txBody>
      </p:sp>
      <p:sp>
        <p:nvSpPr>
          <p:cNvPr id="8" name="Rectangle 7">
            <a:extLst>
              <a:ext uri="{FF2B5EF4-FFF2-40B4-BE49-F238E27FC236}">
                <a16:creationId xmlns:a16="http://schemas.microsoft.com/office/drawing/2014/main" id="{7781E04C-710C-42DF-AE2F-7FDD48D3560E}"/>
              </a:ext>
            </a:extLst>
          </p:cNvPr>
          <p:cNvSpPr/>
          <p:nvPr/>
        </p:nvSpPr>
        <p:spPr bwMode="auto">
          <a:xfrm>
            <a:off x="7883399" y="2560321"/>
            <a:ext cx="1122545" cy="418012"/>
          </a:xfrm>
          <a:prstGeom prst="rect">
            <a:avLst/>
          </a:prstGeom>
          <a:solidFill>
            <a:srgbClr val="C00000"/>
          </a:solid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nl-BE" sz="1300" b="1" i="1" dirty="0">
                <a:solidFill>
                  <a:srgbClr val="FFFFFF"/>
                </a:solidFill>
                <a:latin typeface="Arial" pitchFamily="-110" charset="0"/>
                <a:ea typeface="ヒラギノ角ゴ ProN W3" pitchFamily="-110" charset="-128"/>
                <a:cs typeface="ヒラギノ角ゴ ProN W3" pitchFamily="-110" charset="-128"/>
                <a:sym typeface="Arial" pitchFamily="-110" charset="0"/>
              </a:rPr>
              <a:t>Step 3</a:t>
            </a:r>
          </a:p>
        </p:txBody>
      </p:sp>
      <p:sp>
        <p:nvSpPr>
          <p:cNvPr id="9" name="Rectangle 8">
            <a:extLst>
              <a:ext uri="{FF2B5EF4-FFF2-40B4-BE49-F238E27FC236}">
                <a16:creationId xmlns:a16="http://schemas.microsoft.com/office/drawing/2014/main" id="{7781E04C-710C-42DF-AE2F-7FDD48D3560E}"/>
              </a:ext>
            </a:extLst>
          </p:cNvPr>
          <p:cNvSpPr/>
          <p:nvPr/>
        </p:nvSpPr>
        <p:spPr bwMode="auto">
          <a:xfrm>
            <a:off x="7944357" y="4837616"/>
            <a:ext cx="1122545" cy="418012"/>
          </a:xfrm>
          <a:prstGeom prst="rect">
            <a:avLst/>
          </a:prstGeom>
          <a:solidFill>
            <a:srgbClr val="C00000"/>
          </a:solid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nl-BE" sz="1300" b="1" i="1" dirty="0">
                <a:solidFill>
                  <a:srgbClr val="FFFFFF"/>
                </a:solidFill>
                <a:latin typeface="Arial" pitchFamily="-110" charset="0"/>
                <a:ea typeface="ヒラギノ角ゴ ProN W3" pitchFamily="-110" charset="-128"/>
                <a:cs typeface="ヒラギノ角ゴ ProN W3" pitchFamily="-110" charset="-128"/>
                <a:sym typeface="Arial" pitchFamily="-110" charset="0"/>
              </a:rPr>
              <a:t>Step 4</a:t>
            </a:r>
          </a:p>
        </p:txBody>
      </p:sp>
    </p:spTree>
    <p:extLst>
      <p:ext uri="{BB962C8B-B14F-4D97-AF65-F5344CB8AC3E}">
        <p14:creationId xmlns:p14="http://schemas.microsoft.com/office/powerpoint/2010/main" val="81492834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endParaRPr lang="en-US"/>
          </a:p>
        </p:txBody>
      </p:sp>
      <p:sp>
        <p:nvSpPr>
          <p:cNvPr id="48" name="Tekstvak 47">
            <a:extLst>
              <a:ext uri="{FF2B5EF4-FFF2-40B4-BE49-F238E27FC236}">
                <a16:creationId xmlns:a16="http://schemas.microsoft.com/office/drawing/2014/main" id="{D1BF8422-A64F-5A40-9DCC-AFB1D7C48144}"/>
              </a:ext>
            </a:extLst>
          </p:cNvPr>
          <p:cNvSpPr txBox="1"/>
          <p:nvPr/>
        </p:nvSpPr>
        <p:spPr>
          <a:xfrm>
            <a:off x="13669833" y="5215359"/>
            <a:ext cx="2062417" cy="743577"/>
          </a:xfrm>
          <a:prstGeom prst="rect">
            <a:avLst/>
          </a:prstGeom>
          <a:noFill/>
        </p:spPr>
        <p:txBody>
          <a:bodyPr wrap="square" lIns="65828" tIns="32913" rIns="65828" bIns="32913" rtlCol="0">
            <a:spAutoFit/>
          </a:bodyPr>
          <a:lstStyle/>
          <a:p>
            <a:pPr defTabSz="525681" fontAlgn="base">
              <a:spcBef>
                <a:spcPct val="50000"/>
              </a:spcBef>
              <a:spcAft>
                <a:spcPct val="0"/>
              </a:spcAft>
            </a:pPr>
            <a:r>
              <a:rPr lang="nl-NL" sz="2200" dirty="0" err="1">
                <a:solidFill>
                  <a:srgbClr val="212121"/>
                </a:solidFill>
                <a:latin typeface="Arial"/>
                <a:ea typeface="Arial Unicode MS" pitchFamily="-65" charset="0"/>
                <a:cs typeface="Arial Unicode MS" pitchFamily="-65" charset="0"/>
              </a:rPr>
              <a:t>Experienced</a:t>
            </a:r>
            <a:r>
              <a:rPr lang="nl-NL" sz="2200" dirty="0">
                <a:solidFill>
                  <a:srgbClr val="212121"/>
                </a:solidFill>
                <a:latin typeface="Arial"/>
                <a:ea typeface="Arial Unicode MS" pitchFamily="-65" charset="0"/>
                <a:cs typeface="Arial Unicode MS" pitchFamily="-65" charset="0"/>
              </a:rPr>
              <a:t> Talent Pool</a:t>
            </a:r>
          </a:p>
        </p:txBody>
      </p:sp>
      <p:sp>
        <p:nvSpPr>
          <p:cNvPr id="62" name="Tekstvak 61">
            <a:extLst>
              <a:ext uri="{FF2B5EF4-FFF2-40B4-BE49-F238E27FC236}">
                <a16:creationId xmlns:a16="http://schemas.microsoft.com/office/drawing/2014/main" id="{F6844988-12C7-6D4C-8F48-6E3B3B7390C1}"/>
              </a:ext>
            </a:extLst>
          </p:cNvPr>
          <p:cNvSpPr txBox="1"/>
          <p:nvPr/>
        </p:nvSpPr>
        <p:spPr>
          <a:xfrm>
            <a:off x="1651549" y="5829634"/>
            <a:ext cx="1585422" cy="497356"/>
          </a:xfrm>
          <a:prstGeom prst="rect">
            <a:avLst/>
          </a:prstGeom>
          <a:solidFill>
            <a:srgbClr val="CA001B"/>
          </a:solidFill>
        </p:spPr>
        <p:txBody>
          <a:bodyPr wrap="square" lIns="65828" tIns="32913" rIns="65828" bIns="32913" rtlCol="0">
            <a:spAutoFit/>
          </a:bodyPr>
          <a:lstStyle/>
          <a:p>
            <a:pPr algn="ctr" defTabSz="525681" fontAlgn="base">
              <a:spcBef>
                <a:spcPct val="50000"/>
              </a:spcBef>
              <a:spcAft>
                <a:spcPct val="0"/>
              </a:spcAft>
            </a:pPr>
            <a:r>
              <a:rPr lang="en-US" sz="1400" b="1" dirty="0">
                <a:solidFill>
                  <a:srgbClr val="FFFFFF"/>
                </a:solidFill>
                <a:latin typeface="Arial"/>
                <a:ea typeface="Arial Unicode MS" pitchFamily="-65" charset="0"/>
                <a:cs typeface="Arial Unicode MS" pitchFamily="-65" charset="0"/>
              </a:rPr>
              <a:t>J&amp;J WORKFORCE</a:t>
            </a:r>
          </a:p>
        </p:txBody>
      </p:sp>
      <p:pic>
        <p:nvPicPr>
          <p:cNvPr id="37" name="Graphic 22" descr="Man">
            <a:extLst>
              <a:ext uri="{FF2B5EF4-FFF2-40B4-BE49-F238E27FC236}">
                <a16:creationId xmlns:a16="http://schemas.microsoft.com/office/drawing/2014/main" id="{2D300A96-A6E4-5748-8343-63ABDFB1F5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4606" y="1052562"/>
            <a:ext cx="914400" cy="914400"/>
          </a:xfrm>
          <a:prstGeom prst="rect">
            <a:avLst/>
          </a:prstGeom>
        </p:spPr>
      </p:pic>
      <p:pic>
        <p:nvPicPr>
          <p:cNvPr id="38" name="Graphic 24" descr="Vrouw">
            <a:extLst>
              <a:ext uri="{FF2B5EF4-FFF2-40B4-BE49-F238E27FC236}">
                <a16:creationId xmlns:a16="http://schemas.microsoft.com/office/drawing/2014/main" id="{839E89A6-25B4-9448-9CA7-9F12572CC0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8015" y="1056278"/>
            <a:ext cx="914400" cy="914400"/>
          </a:xfrm>
          <a:prstGeom prst="rect">
            <a:avLst/>
          </a:prstGeom>
        </p:spPr>
      </p:pic>
      <p:pic>
        <p:nvPicPr>
          <p:cNvPr id="43" name="Graphic 17" descr="Man">
            <a:extLst>
              <a:ext uri="{FF2B5EF4-FFF2-40B4-BE49-F238E27FC236}">
                <a16:creationId xmlns:a16="http://schemas.microsoft.com/office/drawing/2014/main" id="{5A270DCE-9E05-B24B-A4B9-39FEB7D4F2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6615" y="1970678"/>
            <a:ext cx="914400" cy="914400"/>
          </a:xfrm>
          <a:prstGeom prst="rect">
            <a:avLst/>
          </a:prstGeom>
        </p:spPr>
      </p:pic>
      <p:pic>
        <p:nvPicPr>
          <p:cNvPr id="44" name="Graphic 19" descr="Vrouw">
            <a:extLst>
              <a:ext uri="{FF2B5EF4-FFF2-40B4-BE49-F238E27FC236}">
                <a16:creationId xmlns:a16="http://schemas.microsoft.com/office/drawing/2014/main" id="{13C0E193-282D-4E40-97B5-EC3284368E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90024" y="1974394"/>
            <a:ext cx="914400" cy="914400"/>
          </a:xfrm>
          <a:prstGeom prst="rect">
            <a:avLst/>
          </a:prstGeom>
        </p:spPr>
      </p:pic>
      <p:pic>
        <p:nvPicPr>
          <p:cNvPr id="45" name="Graphic 21" descr="Man">
            <a:extLst>
              <a:ext uri="{FF2B5EF4-FFF2-40B4-BE49-F238E27FC236}">
                <a16:creationId xmlns:a16="http://schemas.microsoft.com/office/drawing/2014/main" id="{E0E98001-ADDC-2C45-8CC2-7190863A69D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58694" y="1061780"/>
            <a:ext cx="914400" cy="914400"/>
          </a:xfrm>
          <a:prstGeom prst="rect">
            <a:avLst/>
          </a:prstGeom>
        </p:spPr>
      </p:pic>
      <p:pic>
        <p:nvPicPr>
          <p:cNvPr id="46" name="Graphic 23" descr="Vrouw">
            <a:extLst>
              <a:ext uri="{FF2B5EF4-FFF2-40B4-BE49-F238E27FC236}">
                <a16:creationId xmlns:a16="http://schemas.microsoft.com/office/drawing/2014/main" id="{D3FF48C8-C67B-064A-A3F9-CCC10801F2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52103" y="1065496"/>
            <a:ext cx="914400" cy="914400"/>
          </a:xfrm>
          <a:prstGeom prst="rect">
            <a:avLst/>
          </a:prstGeom>
        </p:spPr>
      </p:pic>
      <p:pic>
        <p:nvPicPr>
          <p:cNvPr id="47" name="Graphic 26" descr="Man">
            <a:extLst>
              <a:ext uri="{FF2B5EF4-FFF2-40B4-BE49-F238E27FC236}">
                <a16:creationId xmlns:a16="http://schemas.microsoft.com/office/drawing/2014/main" id="{C13B856B-AA07-6547-917D-1F99089532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8436" y="1976180"/>
            <a:ext cx="914400" cy="914400"/>
          </a:xfrm>
          <a:prstGeom prst="rect">
            <a:avLst/>
          </a:prstGeom>
        </p:spPr>
      </p:pic>
      <p:pic>
        <p:nvPicPr>
          <p:cNvPr id="49" name="Graphic 27" descr="Vrouw">
            <a:extLst>
              <a:ext uri="{FF2B5EF4-FFF2-40B4-BE49-F238E27FC236}">
                <a16:creationId xmlns:a16="http://schemas.microsoft.com/office/drawing/2014/main" id="{B6EBCEF9-81DA-DA4C-BE78-4D47179730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71845" y="1979896"/>
            <a:ext cx="914400" cy="914400"/>
          </a:xfrm>
          <a:prstGeom prst="rect">
            <a:avLst/>
          </a:prstGeom>
        </p:spPr>
      </p:pic>
      <p:pic>
        <p:nvPicPr>
          <p:cNvPr id="50" name="Graphic 28" descr="Man">
            <a:extLst>
              <a:ext uri="{FF2B5EF4-FFF2-40B4-BE49-F238E27FC236}">
                <a16:creationId xmlns:a16="http://schemas.microsoft.com/office/drawing/2014/main" id="{E5A49A35-7A6D-5B4F-8804-3C89E051B3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0450" y="2888794"/>
            <a:ext cx="914400" cy="914400"/>
          </a:xfrm>
          <a:prstGeom prst="rect">
            <a:avLst/>
          </a:prstGeom>
        </p:spPr>
      </p:pic>
      <p:pic>
        <p:nvPicPr>
          <p:cNvPr id="51" name="Graphic 29" descr="Man">
            <a:extLst>
              <a:ext uri="{FF2B5EF4-FFF2-40B4-BE49-F238E27FC236}">
                <a16:creationId xmlns:a16="http://schemas.microsoft.com/office/drawing/2014/main" id="{86D5A218-2E76-5D41-9542-917E7E4974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03613" y="2892366"/>
            <a:ext cx="914400" cy="914400"/>
          </a:xfrm>
          <a:prstGeom prst="rect">
            <a:avLst/>
          </a:prstGeom>
        </p:spPr>
      </p:pic>
      <p:pic>
        <p:nvPicPr>
          <p:cNvPr id="52" name="Graphic 30" descr="Man">
            <a:extLst>
              <a:ext uri="{FF2B5EF4-FFF2-40B4-BE49-F238E27FC236}">
                <a16:creationId xmlns:a16="http://schemas.microsoft.com/office/drawing/2014/main" id="{1A2A17AF-754E-9947-9054-1A026F0424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04190" y="2903186"/>
            <a:ext cx="914400" cy="914400"/>
          </a:xfrm>
          <a:prstGeom prst="rect">
            <a:avLst/>
          </a:prstGeom>
        </p:spPr>
      </p:pic>
      <p:pic>
        <p:nvPicPr>
          <p:cNvPr id="53" name="Graphic 31" descr="Man">
            <a:extLst>
              <a:ext uri="{FF2B5EF4-FFF2-40B4-BE49-F238E27FC236}">
                <a16:creationId xmlns:a16="http://schemas.microsoft.com/office/drawing/2014/main" id="{5E9107EE-3D98-914A-8442-E87C9E8C13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56205" y="2879760"/>
            <a:ext cx="914400" cy="914400"/>
          </a:xfrm>
          <a:prstGeom prst="rect">
            <a:avLst/>
          </a:prstGeom>
        </p:spPr>
      </p:pic>
      <p:pic>
        <p:nvPicPr>
          <p:cNvPr id="54" name="Graphic 32" descr="Vrouw">
            <a:extLst>
              <a:ext uri="{FF2B5EF4-FFF2-40B4-BE49-F238E27FC236}">
                <a16:creationId xmlns:a16="http://schemas.microsoft.com/office/drawing/2014/main" id="{B58B1F18-23DF-BF44-9619-66993185F6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71845" y="3844830"/>
            <a:ext cx="914400" cy="914400"/>
          </a:xfrm>
          <a:prstGeom prst="rect">
            <a:avLst/>
          </a:prstGeom>
        </p:spPr>
      </p:pic>
      <p:pic>
        <p:nvPicPr>
          <p:cNvPr id="55" name="Graphic 33" descr="Vrouw">
            <a:extLst>
              <a:ext uri="{FF2B5EF4-FFF2-40B4-BE49-F238E27FC236}">
                <a16:creationId xmlns:a16="http://schemas.microsoft.com/office/drawing/2014/main" id="{A5301682-1C46-9B44-B446-CBC644EE26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4499" y="3834010"/>
            <a:ext cx="914400" cy="914400"/>
          </a:xfrm>
          <a:prstGeom prst="rect">
            <a:avLst/>
          </a:prstGeom>
        </p:spPr>
      </p:pic>
      <p:pic>
        <p:nvPicPr>
          <p:cNvPr id="56" name="Graphic 34" descr="Vrouw">
            <a:extLst>
              <a:ext uri="{FF2B5EF4-FFF2-40B4-BE49-F238E27FC236}">
                <a16:creationId xmlns:a16="http://schemas.microsoft.com/office/drawing/2014/main" id="{B5339A77-A83C-7F47-A4DF-F5564906FCE0}"/>
              </a:ext>
            </a:extLst>
          </p:cNvPr>
          <p:cNvPicPr>
            <a:picLocks noChangeAspect="1"/>
          </p:cNvPicPr>
          <p:nvPr/>
        </p:nvPicPr>
        <p:blipFill>
          <a:blip r:embed="rId7">
            <a:extLst>
              <a:ext uri="{96DAC541-7B7A-43D3-8B79-37D633B846F1}">
                <asvg:svgBlip xmlns:asvg="http://schemas.microsoft.com/office/drawing/2016/SVG/main" r:embed="rId11"/>
              </a:ext>
            </a:extLst>
          </a:blip>
          <a:stretch>
            <a:fillRect/>
          </a:stretch>
        </p:blipFill>
        <p:spPr>
          <a:xfrm>
            <a:off x="1809911" y="3844830"/>
            <a:ext cx="914400" cy="914400"/>
          </a:xfrm>
          <a:prstGeom prst="rect">
            <a:avLst/>
          </a:prstGeom>
        </p:spPr>
      </p:pic>
      <p:pic>
        <p:nvPicPr>
          <p:cNvPr id="57" name="Graphic 35" descr="Vrouw">
            <a:extLst>
              <a:ext uri="{FF2B5EF4-FFF2-40B4-BE49-F238E27FC236}">
                <a16:creationId xmlns:a16="http://schemas.microsoft.com/office/drawing/2014/main" id="{2DC521FA-A9A3-2F42-AD35-680869E550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7132" y="3845624"/>
            <a:ext cx="914400" cy="914400"/>
          </a:xfrm>
          <a:prstGeom prst="rect">
            <a:avLst/>
          </a:prstGeom>
        </p:spPr>
      </p:pic>
      <p:pic>
        <p:nvPicPr>
          <p:cNvPr id="58" name="Graphic 38" descr="Vrouw">
            <a:extLst>
              <a:ext uri="{FF2B5EF4-FFF2-40B4-BE49-F238E27FC236}">
                <a16:creationId xmlns:a16="http://schemas.microsoft.com/office/drawing/2014/main" id="{F110E89F-04C3-6249-B2D2-C399F352F3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9911" y="4806097"/>
            <a:ext cx="914400" cy="914400"/>
          </a:xfrm>
          <a:prstGeom prst="rect">
            <a:avLst/>
          </a:prstGeom>
        </p:spPr>
      </p:pic>
      <p:pic>
        <p:nvPicPr>
          <p:cNvPr id="59" name="Graphic 39" descr="Vrouw">
            <a:extLst>
              <a:ext uri="{FF2B5EF4-FFF2-40B4-BE49-F238E27FC236}">
                <a16:creationId xmlns:a16="http://schemas.microsoft.com/office/drawing/2014/main" id="{73B5530E-FDFF-9043-9128-28E611B801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14645" y="4806097"/>
            <a:ext cx="914400" cy="914400"/>
          </a:xfrm>
          <a:prstGeom prst="rect">
            <a:avLst/>
          </a:prstGeom>
        </p:spPr>
      </p:pic>
      <p:pic>
        <p:nvPicPr>
          <p:cNvPr id="60" name="Graphic 40" descr="Man">
            <a:extLst>
              <a:ext uri="{FF2B5EF4-FFF2-40B4-BE49-F238E27FC236}">
                <a16:creationId xmlns:a16="http://schemas.microsoft.com/office/drawing/2014/main" id="{EB4D5369-DFC0-B041-8C19-6EDA8CBA17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94606" y="4813919"/>
            <a:ext cx="914400" cy="914400"/>
          </a:xfrm>
          <a:prstGeom prst="rect">
            <a:avLst/>
          </a:prstGeom>
        </p:spPr>
      </p:pic>
      <p:pic>
        <p:nvPicPr>
          <p:cNvPr id="61" name="Graphic 41" descr="Man">
            <a:extLst>
              <a:ext uri="{FF2B5EF4-FFF2-40B4-BE49-F238E27FC236}">
                <a16:creationId xmlns:a16="http://schemas.microsoft.com/office/drawing/2014/main" id="{8DF3AF3A-101E-9C4C-B8E8-506CECED86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82416" y="4802698"/>
            <a:ext cx="914400" cy="914400"/>
          </a:xfrm>
          <a:prstGeom prst="rect">
            <a:avLst/>
          </a:prstGeom>
        </p:spPr>
      </p:pic>
      <p:sp>
        <p:nvSpPr>
          <p:cNvPr id="27" name="Tekstvak 45">
            <a:extLst>
              <a:ext uri="{FF2B5EF4-FFF2-40B4-BE49-F238E27FC236}">
                <a16:creationId xmlns:a16="http://schemas.microsoft.com/office/drawing/2014/main" id="{75F977B3-8A36-2B40-AA09-71BDF032C1D7}"/>
              </a:ext>
            </a:extLst>
          </p:cNvPr>
          <p:cNvSpPr txBox="1"/>
          <p:nvPr/>
        </p:nvSpPr>
        <p:spPr>
          <a:xfrm>
            <a:off x="4825842" y="5850960"/>
            <a:ext cx="2620382" cy="497356"/>
          </a:xfrm>
          <a:prstGeom prst="rect">
            <a:avLst/>
          </a:prstGeom>
          <a:solidFill>
            <a:srgbClr val="CA001B"/>
          </a:solidFill>
        </p:spPr>
        <p:txBody>
          <a:bodyPr wrap="square" lIns="65828" tIns="32913" rIns="65828" bIns="32913" rtlCol="0">
            <a:spAutoFit/>
          </a:bodyPr>
          <a:lstStyle/>
          <a:p>
            <a:pPr algn="ctr" defTabSz="525681" fontAlgn="base">
              <a:spcBef>
                <a:spcPct val="50000"/>
              </a:spcBef>
              <a:spcAft>
                <a:spcPct val="0"/>
              </a:spcAft>
            </a:pPr>
            <a:r>
              <a:rPr lang="en-US" sz="1400" b="1" dirty="0">
                <a:solidFill>
                  <a:srgbClr val="FFFFFF"/>
                </a:solidFill>
                <a:latin typeface="Arial"/>
                <a:ea typeface="Arial Unicode MS" pitchFamily="-65" charset="0"/>
                <a:cs typeface="Arial Unicode MS" pitchFamily="-65" charset="0"/>
              </a:rPr>
              <a:t>EXPERIENCED TALENT POOL</a:t>
            </a:r>
          </a:p>
        </p:txBody>
      </p:sp>
      <p:sp>
        <p:nvSpPr>
          <p:cNvPr id="28" name="Ovaal 3">
            <a:extLst>
              <a:ext uri="{FF2B5EF4-FFF2-40B4-BE49-F238E27FC236}">
                <a16:creationId xmlns:a16="http://schemas.microsoft.com/office/drawing/2014/main" id="{1CA8B5C6-B1B7-3A4F-9DF9-276DBCB9276D}"/>
              </a:ext>
            </a:extLst>
          </p:cNvPr>
          <p:cNvSpPr/>
          <p:nvPr/>
        </p:nvSpPr>
        <p:spPr bwMode="auto">
          <a:xfrm>
            <a:off x="3974055" y="823985"/>
            <a:ext cx="4520399" cy="4520399"/>
          </a:xfrm>
          <a:prstGeom prst="ellipse">
            <a:avLst/>
          </a:prstGeom>
          <a:solidFill>
            <a:srgbClr val="C4CAE6"/>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nl-NL" sz="3200" dirty="0" err="1">
              <a:solidFill>
                <a:srgbClr val="FFFFFF"/>
              </a:solidFill>
              <a:latin typeface="Arial" pitchFamily="-110" charset="0"/>
              <a:ea typeface="ヒラギノ角ゴ ProN W3" pitchFamily="-110" charset="-128"/>
              <a:cs typeface="ヒラギノ角ゴ ProN W3" pitchFamily="-110" charset="-128"/>
              <a:sym typeface="Arial" pitchFamily="-110" charset="0"/>
            </a:endParaRPr>
          </a:p>
        </p:txBody>
      </p:sp>
      <p:pic>
        <p:nvPicPr>
          <p:cNvPr id="29" name="Graphic 36" descr="Man">
            <a:extLst>
              <a:ext uri="{FF2B5EF4-FFF2-40B4-BE49-F238E27FC236}">
                <a16:creationId xmlns:a16="http://schemas.microsoft.com/office/drawing/2014/main" id="{68556BB5-F54A-5A4C-96C2-215EB2BE229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97741" y="2146698"/>
            <a:ext cx="914400" cy="914400"/>
          </a:xfrm>
          <a:prstGeom prst="rect">
            <a:avLst/>
          </a:prstGeom>
        </p:spPr>
      </p:pic>
      <p:pic>
        <p:nvPicPr>
          <p:cNvPr id="30" name="Graphic 37" descr="Vrouw">
            <a:extLst>
              <a:ext uri="{FF2B5EF4-FFF2-40B4-BE49-F238E27FC236}">
                <a16:creationId xmlns:a16="http://schemas.microsoft.com/office/drawing/2014/main" id="{3E072F42-FC02-C644-B34A-80BB41C65C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77976" y="3372248"/>
            <a:ext cx="914400" cy="914400"/>
          </a:xfrm>
          <a:prstGeom prst="rect">
            <a:avLst/>
          </a:prstGeom>
        </p:spPr>
      </p:pic>
      <p:pic>
        <p:nvPicPr>
          <p:cNvPr id="31" name="Graphic 42" descr="Vrouw">
            <a:extLst>
              <a:ext uri="{FF2B5EF4-FFF2-40B4-BE49-F238E27FC236}">
                <a16:creationId xmlns:a16="http://schemas.microsoft.com/office/drawing/2014/main" id="{47293D6A-002E-F74D-A408-F546032631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1824" y="1803770"/>
            <a:ext cx="914400" cy="914400"/>
          </a:xfrm>
          <a:prstGeom prst="rect">
            <a:avLst/>
          </a:prstGeom>
        </p:spPr>
      </p:pic>
      <p:pic>
        <p:nvPicPr>
          <p:cNvPr id="32" name="Graphic 43" descr="Man">
            <a:extLst>
              <a:ext uri="{FF2B5EF4-FFF2-40B4-BE49-F238E27FC236}">
                <a16:creationId xmlns:a16="http://schemas.microsoft.com/office/drawing/2014/main" id="{ABCA688E-FE6B-824F-858C-7EA5AD7B31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74377" y="4010134"/>
            <a:ext cx="914400" cy="914400"/>
          </a:xfrm>
          <a:prstGeom prst="rect">
            <a:avLst/>
          </a:prstGeom>
        </p:spPr>
      </p:pic>
      <p:pic>
        <p:nvPicPr>
          <p:cNvPr id="33" name="Graphic 6" descr="Presentatie met cirkeldiagram">
            <a:extLst>
              <a:ext uri="{FF2B5EF4-FFF2-40B4-BE49-F238E27FC236}">
                <a16:creationId xmlns:a16="http://schemas.microsoft.com/office/drawing/2014/main" id="{F9FB8201-B2B2-D344-AEF4-A8352A5B772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38879" y="2117061"/>
            <a:ext cx="793705" cy="1007713"/>
          </a:xfrm>
          <a:prstGeom prst="rect">
            <a:avLst/>
          </a:prstGeom>
        </p:spPr>
      </p:pic>
      <p:pic>
        <p:nvPicPr>
          <p:cNvPr id="34" name="Graphic 8" descr="Venn-diagram">
            <a:extLst>
              <a:ext uri="{FF2B5EF4-FFF2-40B4-BE49-F238E27FC236}">
                <a16:creationId xmlns:a16="http://schemas.microsoft.com/office/drawing/2014/main" id="{EC62945B-6BC1-B141-BFA0-FA0A681CB6C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663853" y="4512089"/>
            <a:ext cx="1208699" cy="1043388"/>
          </a:xfrm>
          <a:prstGeom prst="rect">
            <a:avLst/>
          </a:prstGeom>
        </p:spPr>
      </p:pic>
      <p:pic>
        <p:nvPicPr>
          <p:cNvPr id="35" name="Graphic 10" descr="Cirkeldiagram">
            <a:extLst>
              <a:ext uri="{FF2B5EF4-FFF2-40B4-BE49-F238E27FC236}">
                <a16:creationId xmlns:a16="http://schemas.microsoft.com/office/drawing/2014/main" id="{D4640EDD-B377-9041-8550-BFE16837247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114788" y="775468"/>
            <a:ext cx="729263" cy="762000"/>
          </a:xfrm>
          <a:prstGeom prst="rect">
            <a:avLst/>
          </a:prstGeom>
        </p:spPr>
      </p:pic>
      <p:pic>
        <p:nvPicPr>
          <p:cNvPr id="36" name="Graphic 14" descr="Boeken">
            <a:extLst>
              <a:ext uri="{FF2B5EF4-FFF2-40B4-BE49-F238E27FC236}">
                <a16:creationId xmlns:a16="http://schemas.microsoft.com/office/drawing/2014/main" id="{DD235031-6A7B-ED43-B2D8-ED016CCAC36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725024" y="1791375"/>
            <a:ext cx="680861" cy="864443"/>
          </a:xfrm>
          <a:prstGeom prst="rect">
            <a:avLst/>
          </a:prstGeom>
        </p:spPr>
      </p:pic>
      <p:pic>
        <p:nvPicPr>
          <p:cNvPr id="39" name="Graphic 16" descr="Klaslokaal">
            <a:extLst>
              <a:ext uri="{FF2B5EF4-FFF2-40B4-BE49-F238E27FC236}">
                <a16:creationId xmlns:a16="http://schemas.microsoft.com/office/drawing/2014/main" id="{0F88C468-19A2-6648-8429-A5088F5FE6A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541045" y="2869210"/>
            <a:ext cx="735634" cy="933984"/>
          </a:xfrm>
          <a:prstGeom prst="rect">
            <a:avLst/>
          </a:prstGeom>
        </p:spPr>
      </p:pic>
      <p:pic>
        <p:nvPicPr>
          <p:cNvPr id="40" name="Graphic 18" descr="Reageerbuisjes">
            <a:extLst>
              <a:ext uri="{FF2B5EF4-FFF2-40B4-BE49-F238E27FC236}">
                <a16:creationId xmlns:a16="http://schemas.microsoft.com/office/drawing/2014/main" id="{52E1358E-DFEF-C849-BC59-F07959809F4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569138" y="3686187"/>
            <a:ext cx="695155" cy="882591"/>
          </a:xfrm>
          <a:prstGeom prst="rect">
            <a:avLst/>
          </a:prstGeom>
        </p:spPr>
      </p:pic>
      <p:pic>
        <p:nvPicPr>
          <p:cNvPr id="41" name="Graphic 20" descr="Gesloten boek">
            <a:extLst>
              <a:ext uri="{FF2B5EF4-FFF2-40B4-BE49-F238E27FC236}">
                <a16:creationId xmlns:a16="http://schemas.microsoft.com/office/drawing/2014/main" id="{34580B0C-55CB-4445-804A-8D96C90871BB}"/>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964355" y="1099202"/>
            <a:ext cx="821688" cy="762000"/>
          </a:xfrm>
          <a:prstGeom prst="rect">
            <a:avLst/>
          </a:prstGeom>
        </p:spPr>
      </p:pic>
      <p:cxnSp>
        <p:nvCxnSpPr>
          <p:cNvPr id="42" name="Rechte verbindingslijn met pijl 48">
            <a:extLst>
              <a:ext uri="{FF2B5EF4-FFF2-40B4-BE49-F238E27FC236}">
                <a16:creationId xmlns:a16="http://schemas.microsoft.com/office/drawing/2014/main" id="{142CB86C-8CF1-2B43-845A-971670B44D08}"/>
              </a:ext>
            </a:extLst>
          </p:cNvPr>
          <p:cNvCxnSpPr>
            <a:cxnSpLocks/>
          </p:cNvCxnSpPr>
          <p:nvPr/>
        </p:nvCxnSpPr>
        <p:spPr bwMode="auto">
          <a:xfrm flipV="1">
            <a:off x="5330202" y="1240330"/>
            <a:ext cx="2781388" cy="1321755"/>
          </a:xfrm>
          <a:prstGeom prst="straightConnector1">
            <a:avLst/>
          </a:prstGeom>
          <a:solidFill>
            <a:srgbClr val="C0C0C0"/>
          </a:solidFill>
          <a:ln w="12700" cap="flat" cmpd="sng" algn="ctr">
            <a:solidFill>
              <a:srgbClr val="777777"/>
            </a:solidFill>
            <a:prstDash val="solid"/>
            <a:round/>
            <a:headEnd type="none" w="med" len="med"/>
            <a:tailEnd type="triangle"/>
          </a:ln>
          <a:effectLst/>
        </p:spPr>
      </p:cxnSp>
      <p:cxnSp>
        <p:nvCxnSpPr>
          <p:cNvPr id="63" name="Rechte verbindingslijn met pijl 50">
            <a:extLst>
              <a:ext uri="{FF2B5EF4-FFF2-40B4-BE49-F238E27FC236}">
                <a16:creationId xmlns:a16="http://schemas.microsoft.com/office/drawing/2014/main" id="{B04C85BE-BA8A-D94F-96C9-A96990D30117}"/>
              </a:ext>
            </a:extLst>
          </p:cNvPr>
          <p:cNvCxnSpPr>
            <a:cxnSpLocks/>
          </p:cNvCxnSpPr>
          <p:nvPr/>
        </p:nvCxnSpPr>
        <p:spPr bwMode="auto">
          <a:xfrm flipV="1">
            <a:off x="6923776" y="4087554"/>
            <a:ext cx="1324835" cy="282863"/>
          </a:xfrm>
          <a:prstGeom prst="straightConnector1">
            <a:avLst/>
          </a:prstGeom>
          <a:solidFill>
            <a:srgbClr val="C0C0C0"/>
          </a:solidFill>
          <a:ln w="12700" cap="flat" cmpd="sng" algn="ctr">
            <a:solidFill>
              <a:srgbClr val="777777"/>
            </a:solidFill>
            <a:prstDash val="solid"/>
            <a:round/>
            <a:headEnd type="none" w="med" len="med"/>
            <a:tailEnd type="triangle"/>
          </a:ln>
          <a:effectLst/>
        </p:spPr>
      </p:cxnSp>
      <p:cxnSp>
        <p:nvCxnSpPr>
          <p:cNvPr id="64" name="Rechte verbindingslijn met pijl 54">
            <a:extLst>
              <a:ext uri="{FF2B5EF4-FFF2-40B4-BE49-F238E27FC236}">
                <a16:creationId xmlns:a16="http://schemas.microsoft.com/office/drawing/2014/main" id="{24DEDB38-A587-C14E-9CB4-C880F42E8F72}"/>
              </a:ext>
            </a:extLst>
          </p:cNvPr>
          <p:cNvCxnSpPr>
            <a:cxnSpLocks/>
          </p:cNvCxnSpPr>
          <p:nvPr/>
        </p:nvCxnSpPr>
        <p:spPr bwMode="auto">
          <a:xfrm>
            <a:off x="7200725" y="2631553"/>
            <a:ext cx="2268747" cy="524404"/>
          </a:xfrm>
          <a:prstGeom prst="straightConnector1">
            <a:avLst/>
          </a:prstGeom>
          <a:solidFill>
            <a:srgbClr val="C0C0C0"/>
          </a:solidFill>
          <a:ln w="12700" cap="flat" cmpd="sng" algn="ctr">
            <a:solidFill>
              <a:srgbClr val="777777"/>
            </a:solidFill>
            <a:prstDash val="solid"/>
            <a:round/>
            <a:headEnd type="none" w="med" len="med"/>
            <a:tailEnd type="triangle"/>
          </a:ln>
          <a:effectLst/>
        </p:spPr>
      </p:cxnSp>
      <p:cxnSp>
        <p:nvCxnSpPr>
          <p:cNvPr id="65" name="Rechte verbindingslijn met pijl 57">
            <a:extLst>
              <a:ext uri="{FF2B5EF4-FFF2-40B4-BE49-F238E27FC236}">
                <a16:creationId xmlns:a16="http://schemas.microsoft.com/office/drawing/2014/main" id="{A179577A-589A-B34D-9A6E-E54F3B1D4F1B}"/>
              </a:ext>
            </a:extLst>
          </p:cNvPr>
          <p:cNvCxnSpPr>
            <a:cxnSpLocks/>
          </p:cNvCxnSpPr>
          <p:nvPr/>
        </p:nvCxnSpPr>
        <p:spPr bwMode="auto">
          <a:xfrm>
            <a:off x="6971849" y="4563200"/>
            <a:ext cx="1483629" cy="416826"/>
          </a:xfrm>
          <a:prstGeom prst="straightConnector1">
            <a:avLst/>
          </a:prstGeom>
          <a:solidFill>
            <a:srgbClr val="C0C0C0"/>
          </a:solidFill>
          <a:ln w="12700" cap="flat" cmpd="sng" algn="ctr">
            <a:solidFill>
              <a:srgbClr val="777777"/>
            </a:solidFill>
            <a:prstDash val="solid"/>
            <a:round/>
            <a:headEnd type="none" w="med" len="med"/>
            <a:tailEnd type="triangle"/>
          </a:ln>
          <a:effectLst/>
        </p:spPr>
      </p:cxnSp>
      <p:cxnSp>
        <p:nvCxnSpPr>
          <p:cNvPr id="66" name="Rechte verbindingslijn met pijl 65">
            <a:extLst>
              <a:ext uri="{FF2B5EF4-FFF2-40B4-BE49-F238E27FC236}">
                <a16:creationId xmlns:a16="http://schemas.microsoft.com/office/drawing/2014/main" id="{7821A6D3-1A5D-D944-B886-E0678C2683DB}"/>
              </a:ext>
            </a:extLst>
          </p:cNvPr>
          <p:cNvCxnSpPr>
            <a:cxnSpLocks/>
          </p:cNvCxnSpPr>
          <p:nvPr/>
        </p:nvCxnSpPr>
        <p:spPr bwMode="auto">
          <a:xfrm>
            <a:off x="5387774" y="2779142"/>
            <a:ext cx="3116644" cy="1104149"/>
          </a:xfrm>
          <a:prstGeom prst="straightConnector1">
            <a:avLst/>
          </a:prstGeom>
          <a:solidFill>
            <a:srgbClr val="C0C0C0"/>
          </a:solidFill>
          <a:ln w="12700" cap="flat" cmpd="sng" algn="ctr">
            <a:solidFill>
              <a:srgbClr val="777777"/>
            </a:solidFill>
            <a:prstDash val="solid"/>
            <a:round/>
            <a:headEnd type="none" w="med" len="med"/>
            <a:tailEnd type="triangle"/>
          </a:ln>
          <a:effectLst/>
        </p:spPr>
      </p:cxnSp>
      <p:cxnSp>
        <p:nvCxnSpPr>
          <p:cNvPr id="67" name="Rechte verbindingslijn met pijl 73">
            <a:extLst>
              <a:ext uri="{FF2B5EF4-FFF2-40B4-BE49-F238E27FC236}">
                <a16:creationId xmlns:a16="http://schemas.microsoft.com/office/drawing/2014/main" id="{3831401E-BC45-854C-8C7A-E8B38B25B7AB}"/>
              </a:ext>
            </a:extLst>
          </p:cNvPr>
          <p:cNvCxnSpPr>
            <a:cxnSpLocks/>
          </p:cNvCxnSpPr>
          <p:nvPr/>
        </p:nvCxnSpPr>
        <p:spPr bwMode="auto">
          <a:xfrm flipV="1">
            <a:off x="5775272" y="2610601"/>
            <a:ext cx="2729146" cy="1071917"/>
          </a:xfrm>
          <a:prstGeom prst="straightConnector1">
            <a:avLst/>
          </a:prstGeom>
          <a:solidFill>
            <a:srgbClr val="C0C0C0"/>
          </a:solidFill>
          <a:ln w="12700" cap="flat" cmpd="sng" algn="ctr">
            <a:solidFill>
              <a:srgbClr val="777777"/>
            </a:solidFill>
            <a:prstDash val="solid"/>
            <a:round/>
            <a:headEnd type="none" w="med" len="med"/>
            <a:tailEnd type="triangle"/>
          </a:ln>
          <a:effectLst/>
        </p:spPr>
      </p:cxnSp>
      <p:sp>
        <p:nvSpPr>
          <p:cNvPr id="69" name="Tekstvak 49">
            <a:extLst>
              <a:ext uri="{FF2B5EF4-FFF2-40B4-BE49-F238E27FC236}">
                <a16:creationId xmlns:a16="http://schemas.microsoft.com/office/drawing/2014/main" id="{483D6D4E-A48B-4348-BED3-C34604AB3299}"/>
              </a:ext>
            </a:extLst>
          </p:cNvPr>
          <p:cNvSpPr txBox="1"/>
          <p:nvPr/>
        </p:nvSpPr>
        <p:spPr>
          <a:xfrm>
            <a:off x="8378125" y="5829634"/>
            <a:ext cx="2191273" cy="497356"/>
          </a:xfrm>
          <a:prstGeom prst="rect">
            <a:avLst/>
          </a:prstGeom>
          <a:solidFill>
            <a:srgbClr val="CA001B"/>
          </a:solidFill>
        </p:spPr>
        <p:txBody>
          <a:bodyPr wrap="square" lIns="65828" tIns="32913" rIns="65828" bIns="32913" rtlCol="0">
            <a:spAutoFit/>
          </a:bodyPr>
          <a:lstStyle/>
          <a:p>
            <a:pPr algn="ctr" defTabSz="525681" fontAlgn="base">
              <a:spcBef>
                <a:spcPct val="50000"/>
              </a:spcBef>
              <a:spcAft>
                <a:spcPct val="0"/>
              </a:spcAft>
            </a:pPr>
            <a:r>
              <a:rPr lang="en-US" sz="1400" b="1">
                <a:solidFill>
                  <a:srgbClr val="FFFFFF"/>
                </a:solidFill>
                <a:latin typeface="Arial"/>
                <a:ea typeface="Arial Unicode MS" pitchFamily="-65" charset="0"/>
                <a:cs typeface="Arial Unicode MS" pitchFamily="-65" charset="0"/>
              </a:rPr>
              <a:t>SPECIALIZED PROJECTS</a:t>
            </a:r>
          </a:p>
        </p:txBody>
      </p:sp>
      <p:cxnSp>
        <p:nvCxnSpPr>
          <p:cNvPr id="70" name="Rechte verbindingslijn met pijl 65">
            <a:extLst>
              <a:ext uri="{FF2B5EF4-FFF2-40B4-BE49-F238E27FC236}">
                <a16:creationId xmlns:a16="http://schemas.microsoft.com/office/drawing/2014/main" id="{7821A6D3-1A5D-D944-B886-E0678C2683DB}"/>
              </a:ext>
            </a:extLst>
          </p:cNvPr>
          <p:cNvCxnSpPr>
            <a:cxnSpLocks/>
          </p:cNvCxnSpPr>
          <p:nvPr/>
        </p:nvCxnSpPr>
        <p:spPr bwMode="auto">
          <a:xfrm>
            <a:off x="6690549" y="3846541"/>
            <a:ext cx="3116644" cy="1104149"/>
          </a:xfrm>
          <a:prstGeom prst="straightConnector1">
            <a:avLst/>
          </a:prstGeom>
          <a:solidFill>
            <a:srgbClr val="C0C0C0"/>
          </a:solidFill>
          <a:ln w="12700" cap="flat" cmpd="sng" algn="ctr">
            <a:solidFill>
              <a:srgbClr val="777777"/>
            </a:solidFill>
            <a:prstDash val="solid"/>
            <a:round/>
            <a:headEnd type="none" w="med" len="med"/>
            <a:tailEnd type="triangle"/>
          </a:ln>
          <a:effectLst/>
        </p:spPr>
      </p:cxnSp>
      <p:pic>
        <p:nvPicPr>
          <p:cNvPr id="71" name="Graphic 12" descr="Kolf">
            <a:extLst>
              <a:ext uri="{FF2B5EF4-FFF2-40B4-BE49-F238E27FC236}">
                <a16:creationId xmlns:a16="http://schemas.microsoft.com/office/drawing/2014/main" id="{B28382CB-3EAE-0A41-AE0D-810F21242342}"/>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272204" y="4704582"/>
            <a:ext cx="914400" cy="914400"/>
          </a:xfrm>
          <a:prstGeom prst="rect">
            <a:avLst/>
          </a:prstGeom>
        </p:spPr>
      </p:pic>
      <p:sp>
        <p:nvSpPr>
          <p:cNvPr id="68" name="Slide Number Placeholder 5">
            <a:extLst>
              <a:ext uri="{FF2B5EF4-FFF2-40B4-BE49-F238E27FC236}">
                <a16:creationId xmlns:a16="http://schemas.microsoft.com/office/drawing/2014/main" id="{7652E0D1-AF1B-40A2-BDB7-928E65260ED3}"/>
              </a:ext>
            </a:extLst>
          </p:cNvPr>
          <p:cNvSpPr>
            <a:spLocks noGrp="1"/>
          </p:cNvSpPr>
          <p:nvPr>
            <p:ph type="sldNum" sz="quarter" idx="4"/>
          </p:nvPr>
        </p:nvSpPr>
        <p:spPr>
          <a:xfrm>
            <a:off x="10463180" y="6297784"/>
            <a:ext cx="299046" cy="333375"/>
          </a:xfrm>
        </p:spPr>
        <p:txBody>
          <a:bodyPr/>
          <a:lstStyle/>
          <a:p>
            <a:fld id="{AD816501-AAE5-214E-B100-00C3DC5F5E3F}" type="slidenum">
              <a:rPr lang="en-US">
                <a:solidFill>
                  <a:srgbClr val="C8102E"/>
                </a:solidFill>
                <a:latin typeface="Arial"/>
              </a:rPr>
              <a:pPr/>
              <a:t>36</a:t>
            </a:fld>
            <a:endParaRPr lang="en-US" dirty="0">
              <a:solidFill>
                <a:srgbClr val="C8102E"/>
              </a:solidFill>
              <a:latin typeface="Arial"/>
            </a:endParaRPr>
          </a:p>
        </p:txBody>
      </p:sp>
      <p:sp>
        <p:nvSpPr>
          <p:cNvPr id="72" name="Titel 1">
            <a:extLst>
              <a:ext uri="{FF2B5EF4-FFF2-40B4-BE49-F238E27FC236}">
                <a16:creationId xmlns:a16="http://schemas.microsoft.com/office/drawing/2014/main" id="{B71315CB-972F-4D5A-B6FC-CF433C1546A8}"/>
              </a:ext>
            </a:extLst>
          </p:cNvPr>
          <p:cNvSpPr>
            <a:spLocks noGrp="1"/>
          </p:cNvSpPr>
          <p:nvPr>
            <p:ph type="title"/>
          </p:nvPr>
        </p:nvSpPr>
        <p:spPr>
          <a:xfrm>
            <a:off x="1771411" y="378459"/>
            <a:ext cx="8649178" cy="492443"/>
          </a:xfrm>
        </p:spPr>
        <p:txBody>
          <a:bodyPr/>
          <a:lstStyle/>
          <a:p>
            <a:r>
              <a:rPr lang="en-US" cap="none" dirty="0"/>
              <a:t>SHARE-program</a:t>
            </a:r>
            <a:endParaRPr lang="en-US" dirty="0"/>
          </a:p>
        </p:txBody>
      </p:sp>
      <p:sp>
        <p:nvSpPr>
          <p:cNvPr id="73" name="Titel 1">
            <a:extLst>
              <a:ext uri="{FF2B5EF4-FFF2-40B4-BE49-F238E27FC236}">
                <a16:creationId xmlns:a16="http://schemas.microsoft.com/office/drawing/2014/main" id="{17D4C290-0238-4343-BA45-A7A76BB7D847}"/>
              </a:ext>
            </a:extLst>
          </p:cNvPr>
          <p:cNvSpPr txBox="1">
            <a:spLocks/>
          </p:cNvSpPr>
          <p:nvPr/>
        </p:nvSpPr>
        <p:spPr bwMode="auto">
          <a:xfrm>
            <a:off x="1782209" y="677959"/>
            <a:ext cx="7991107" cy="276999"/>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lnSpc>
                <a:spcPct val="100000"/>
              </a:lnSpc>
              <a:spcBef>
                <a:spcPct val="0"/>
              </a:spcBef>
              <a:spcAft>
                <a:spcPct val="0"/>
              </a:spcAft>
              <a:defRPr sz="4500" b="1" kern="1500" spc="-100" baseline="0">
                <a:solidFill>
                  <a:schemeClr val="tx1"/>
                </a:solidFill>
                <a:latin typeface="+mj-lt"/>
                <a:ea typeface="Arial Unicode MS" pitchFamily="-65" charset="0"/>
                <a:cs typeface="Arial Unicode MS" pitchFamily="-65" charset="0"/>
                <a:sym typeface="Arial" pitchFamily="-65" charset="0"/>
              </a:defRPr>
            </a:lvl1pPr>
            <a:lvl2pPr algn="l" rtl="0" eaLnBrk="1" fontAlgn="base" hangingPunct="1">
              <a:lnSpc>
                <a:spcPts val="4032"/>
              </a:lnSpc>
              <a:spcBef>
                <a:spcPct val="0"/>
              </a:spcBef>
              <a:spcAft>
                <a:spcPct val="0"/>
              </a:spcAft>
              <a:defRPr sz="3840">
                <a:solidFill>
                  <a:schemeClr val="tx2"/>
                </a:solidFill>
                <a:latin typeface="Georgia" pitchFamily="-111" charset="0"/>
                <a:ea typeface="Arial Unicode MS" pitchFamily="-65" charset="0"/>
                <a:cs typeface="Arial Unicode MS" pitchFamily="-65" charset="0"/>
                <a:sym typeface="Arial" pitchFamily="-65" charset="0"/>
              </a:defRPr>
            </a:lvl2pPr>
            <a:lvl3pPr algn="l" rtl="0" eaLnBrk="1" fontAlgn="base" hangingPunct="1">
              <a:lnSpc>
                <a:spcPts val="4032"/>
              </a:lnSpc>
              <a:spcBef>
                <a:spcPct val="0"/>
              </a:spcBef>
              <a:spcAft>
                <a:spcPct val="0"/>
              </a:spcAft>
              <a:defRPr sz="3840">
                <a:solidFill>
                  <a:schemeClr val="tx2"/>
                </a:solidFill>
                <a:latin typeface="Georgia" pitchFamily="-111" charset="0"/>
                <a:ea typeface="Arial Unicode MS" pitchFamily="-65" charset="0"/>
                <a:cs typeface="Arial Unicode MS" pitchFamily="-65" charset="0"/>
                <a:sym typeface="Arial" pitchFamily="-65" charset="0"/>
              </a:defRPr>
            </a:lvl3pPr>
            <a:lvl4pPr algn="l" rtl="0" eaLnBrk="1" fontAlgn="base" hangingPunct="1">
              <a:lnSpc>
                <a:spcPts val="4032"/>
              </a:lnSpc>
              <a:spcBef>
                <a:spcPct val="0"/>
              </a:spcBef>
              <a:spcAft>
                <a:spcPct val="0"/>
              </a:spcAft>
              <a:defRPr sz="3840">
                <a:solidFill>
                  <a:schemeClr val="tx2"/>
                </a:solidFill>
                <a:latin typeface="Georgia" pitchFamily="-111" charset="0"/>
                <a:ea typeface="Arial Unicode MS" pitchFamily="-65" charset="0"/>
                <a:cs typeface="Arial Unicode MS" pitchFamily="-65" charset="0"/>
                <a:sym typeface="Arial" pitchFamily="-65" charset="0"/>
              </a:defRPr>
            </a:lvl4pPr>
            <a:lvl5pPr algn="l" rtl="0" eaLnBrk="1" fontAlgn="base" hangingPunct="1">
              <a:lnSpc>
                <a:spcPts val="4032"/>
              </a:lnSpc>
              <a:spcBef>
                <a:spcPct val="0"/>
              </a:spcBef>
              <a:spcAft>
                <a:spcPct val="0"/>
              </a:spcAft>
              <a:defRPr sz="3840">
                <a:solidFill>
                  <a:schemeClr val="tx2"/>
                </a:solidFill>
                <a:latin typeface="Georgia" pitchFamily="-111" charset="0"/>
                <a:ea typeface="Arial Unicode MS" pitchFamily="-65" charset="0"/>
                <a:cs typeface="Arial Unicode MS" pitchFamily="-65" charset="0"/>
                <a:sym typeface="Arial" pitchFamily="-65" charset="0"/>
              </a:defRPr>
            </a:lvl5pPr>
            <a:lvl6pPr marL="345643" algn="l" rtl="0" eaLnBrk="1" fontAlgn="base" hangingPunct="1">
              <a:spcBef>
                <a:spcPct val="0"/>
              </a:spcBef>
              <a:spcAft>
                <a:spcPct val="0"/>
              </a:spcAft>
              <a:defRPr sz="3120" b="1">
                <a:solidFill>
                  <a:srgbClr val="F30617"/>
                </a:solidFill>
                <a:latin typeface="Arial" pitchFamily="-110" charset="0"/>
                <a:ea typeface="ヒラギノ角ゴ ProN W6" pitchFamily="-110" charset="-128"/>
                <a:cs typeface="ヒラギノ角ゴ ProN W6" pitchFamily="-110" charset="-128"/>
                <a:sym typeface="Arial" pitchFamily="-110" charset="0"/>
              </a:defRPr>
            </a:lvl6pPr>
            <a:lvl7pPr marL="691286" algn="l" rtl="0" eaLnBrk="1" fontAlgn="base" hangingPunct="1">
              <a:spcBef>
                <a:spcPct val="0"/>
              </a:spcBef>
              <a:spcAft>
                <a:spcPct val="0"/>
              </a:spcAft>
              <a:defRPr sz="3120" b="1">
                <a:solidFill>
                  <a:srgbClr val="F30617"/>
                </a:solidFill>
                <a:latin typeface="Arial" pitchFamily="-110" charset="0"/>
                <a:ea typeface="ヒラギノ角ゴ ProN W6" pitchFamily="-110" charset="-128"/>
                <a:cs typeface="ヒラギノ角ゴ ProN W6" pitchFamily="-110" charset="-128"/>
                <a:sym typeface="Arial" pitchFamily="-110" charset="0"/>
              </a:defRPr>
            </a:lvl7pPr>
            <a:lvl8pPr marL="1036930" algn="l" rtl="0" eaLnBrk="1" fontAlgn="base" hangingPunct="1">
              <a:spcBef>
                <a:spcPct val="0"/>
              </a:spcBef>
              <a:spcAft>
                <a:spcPct val="0"/>
              </a:spcAft>
              <a:defRPr sz="3120" b="1">
                <a:solidFill>
                  <a:srgbClr val="F30617"/>
                </a:solidFill>
                <a:latin typeface="Arial" pitchFamily="-110" charset="0"/>
                <a:ea typeface="ヒラギノ角ゴ ProN W6" pitchFamily="-110" charset="-128"/>
                <a:cs typeface="ヒラギノ角ゴ ProN W6" pitchFamily="-110" charset="-128"/>
                <a:sym typeface="Arial" pitchFamily="-110" charset="0"/>
              </a:defRPr>
            </a:lvl8pPr>
            <a:lvl9pPr marL="1382573" algn="l" rtl="0" eaLnBrk="1" fontAlgn="base" hangingPunct="1">
              <a:spcBef>
                <a:spcPct val="0"/>
              </a:spcBef>
              <a:spcAft>
                <a:spcPct val="0"/>
              </a:spcAft>
              <a:defRPr sz="3120" b="1">
                <a:solidFill>
                  <a:srgbClr val="F30617"/>
                </a:solidFill>
                <a:latin typeface="Arial" pitchFamily="-110" charset="0"/>
                <a:ea typeface="ヒラギノ角ゴ ProN W6" pitchFamily="-110" charset="-128"/>
                <a:cs typeface="ヒラギノ角ゴ ProN W6" pitchFamily="-110" charset="-128"/>
                <a:sym typeface="Arial" pitchFamily="-110" charset="0"/>
              </a:defRPr>
            </a:lvl9pPr>
          </a:lstStyle>
          <a:p>
            <a:pPr defTabSz="658279"/>
            <a:r>
              <a:rPr lang="en-US" sz="1800" dirty="0">
                <a:solidFill>
                  <a:srgbClr val="000099"/>
                </a:solidFill>
                <a:latin typeface="Arial"/>
              </a:rPr>
              <a:t>Pool of talent</a:t>
            </a:r>
          </a:p>
        </p:txBody>
      </p:sp>
    </p:spTree>
    <p:extLst>
      <p:ext uri="{BB962C8B-B14F-4D97-AF65-F5344CB8AC3E}">
        <p14:creationId xmlns:p14="http://schemas.microsoft.com/office/powerpoint/2010/main" val="2188486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E68BD-BDD7-4AFD-BB3D-7A68C41511B8}"/>
              </a:ext>
            </a:extLst>
          </p:cNvPr>
          <p:cNvSpPr>
            <a:spLocks noGrp="1"/>
          </p:cNvSpPr>
          <p:nvPr>
            <p:ph type="title"/>
          </p:nvPr>
        </p:nvSpPr>
        <p:spPr/>
        <p:txBody>
          <a:bodyPr/>
          <a:lstStyle/>
          <a:p>
            <a:r>
              <a:rPr lang="en-GB" dirty="0"/>
              <a:t>`</a:t>
            </a:r>
          </a:p>
        </p:txBody>
      </p:sp>
      <p:sp>
        <p:nvSpPr>
          <p:cNvPr id="3" name="Footer Placeholder 2">
            <a:extLst>
              <a:ext uri="{FF2B5EF4-FFF2-40B4-BE49-F238E27FC236}">
                <a16:creationId xmlns:a16="http://schemas.microsoft.com/office/drawing/2014/main" id="{CF4B6709-684E-4FB3-BEA5-826BC7B8D76F}"/>
              </a:ext>
            </a:extLst>
          </p:cNvPr>
          <p:cNvSpPr>
            <a:spLocks noGrp="1"/>
          </p:cNvSpPr>
          <p:nvPr>
            <p:ph type="ftr" sz="quarter" idx="10"/>
          </p:nvPr>
        </p:nvSpPr>
        <p:spPr/>
        <p:txBody>
          <a:bodyPr/>
          <a:lstStyle/>
          <a:p>
            <a:pPr>
              <a:lnSpc>
                <a:spcPct val="90000"/>
              </a:lnSpc>
              <a:spcBef>
                <a:spcPts val="1000"/>
              </a:spcBef>
              <a:buFont typeface="Arial" panose="020B0604020202020204" pitchFamily="34" charset="0"/>
              <a:buNone/>
            </a:pPr>
            <a:r>
              <a:rPr lang="en-US"/>
              <a:t>FileNameGoesHere &gt; Insert &gt; Header and Footer &gt; to change</a:t>
            </a:r>
          </a:p>
        </p:txBody>
      </p:sp>
      <p:sp>
        <p:nvSpPr>
          <p:cNvPr id="4" name="Rectangle 3">
            <a:extLst>
              <a:ext uri="{FF2B5EF4-FFF2-40B4-BE49-F238E27FC236}">
                <a16:creationId xmlns:a16="http://schemas.microsoft.com/office/drawing/2014/main" id="{E7069E18-4FC9-46FD-8CC2-A10BA15A98C2}"/>
              </a:ext>
            </a:extLst>
          </p:cNvPr>
          <p:cNvSpPr/>
          <p:nvPr/>
        </p:nvSpPr>
        <p:spPr>
          <a:xfrm>
            <a:off x="0" y="0"/>
            <a:ext cx="12192000" cy="6858000"/>
          </a:xfrm>
          <a:prstGeom prst="rect">
            <a:avLst/>
          </a:prstGeom>
          <a:gradFill>
            <a:gsLst>
              <a:gs pos="100000">
                <a:schemeClr val="accent2"/>
              </a:gs>
              <a:gs pos="30000">
                <a:schemeClr val="accent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person, dancer, holding, man&#10;&#10;Description automatically generated">
            <a:extLst>
              <a:ext uri="{FF2B5EF4-FFF2-40B4-BE49-F238E27FC236}">
                <a16:creationId xmlns:a16="http://schemas.microsoft.com/office/drawing/2014/main" id="{63080627-5FF8-42E7-869F-9CEAC7D19BB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03400" y="-49107"/>
            <a:ext cx="10388600" cy="6925733"/>
          </a:xfrm>
          <a:prstGeom prst="rect">
            <a:avLst/>
          </a:prstGeom>
        </p:spPr>
      </p:pic>
      <p:sp>
        <p:nvSpPr>
          <p:cNvPr id="5" name="Rectangle 4">
            <a:extLst>
              <a:ext uri="{FF2B5EF4-FFF2-40B4-BE49-F238E27FC236}">
                <a16:creationId xmlns:a16="http://schemas.microsoft.com/office/drawing/2014/main" id="{DB22C259-D233-49B2-902F-E03D549BD2F2}"/>
              </a:ext>
            </a:extLst>
          </p:cNvPr>
          <p:cNvSpPr/>
          <p:nvPr/>
        </p:nvSpPr>
        <p:spPr>
          <a:xfrm>
            <a:off x="704603" y="992124"/>
            <a:ext cx="5391397" cy="3154710"/>
          </a:xfrm>
          <a:prstGeom prst="rect">
            <a:avLst/>
          </a:prstGeom>
        </p:spPr>
        <p:txBody>
          <a:bodyPr wrap="square">
            <a:spAutoFit/>
          </a:bodyPr>
          <a:lstStyle/>
          <a:p>
            <a:r>
              <a:rPr lang="en-US" sz="19900" dirty="0">
                <a:solidFill>
                  <a:schemeClr val="bg1"/>
                </a:solidFill>
                <a:latin typeface="+mj-lt"/>
              </a:rPr>
              <a:t>Q&amp;A</a:t>
            </a:r>
          </a:p>
        </p:txBody>
      </p:sp>
    </p:spTree>
    <p:extLst>
      <p:ext uri="{BB962C8B-B14F-4D97-AF65-F5344CB8AC3E}">
        <p14:creationId xmlns:p14="http://schemas.microsoft.com/office/powerpoint/2010/main" val="387809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fill="hold" nodeType="withEffect">
                                  <p:stCondLst>
                                    <p:cond delay="0"/>
                                  </p:stCondLst>
                                  <p:childTnLst>
                                    <p:animScale>
                                      <p:cBhvr>
                                        <p:cTn id="6" dur="2000" fill="hold"/>
                                        <p:tgtEl>
                                          <p:spTgt spid="6"/>
                                        </p:tgtEl>
                                      </p:cBhvr>
                                      <p:by x="103000" y="10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58846" y="2180069"/>
            <a:ext cx="8905432" cy="2286000"/>
          </a:xfrm>
          <a:prstGeom prst="rect">
            <a:avLst/>
          </a:prstGeom>
        </p:spPr>
        <p:txBody>
          <a:bodyPr anchor="ctr">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nSpc>
                <a:spcPct val="100000"/>
              </a:lnSpc>
            </a:pPr>
            <a:r>
              <a:rPr lang="en-US" sz="5400" dirty="0">
                <a:solidFill>
                  <a:schemeClr val="bg1"/>
                </a:solidFill>
                <a:latin typeface="MMC Display" panose="020B0603020203020204" pitchFamily="34" charset="0"/>
                <a:cs typeface="MMC Display" panose="020B0603020203020204" pitchFamily="34" charset="0"/>
              </a:rPr>
              <a:t>Redesigning retirement diagnostic survey</a:t>
            </a:r>
          </a:p>
        </p:txBody>
      </p:sp>
    </p:spTree>
    <p:custDataLst>
      <p:tags r:id="rId1"/>
    </p:custDataLst>
    <p:extLst>
      <p:ext uri="{BB962C8B-B14F-4D97-AF65-F5344CB8AC3E}">
        <p14:creationId xmlns:p14="http://schemas.microsoft.com/office/powerpoint/2010/main" val="7020571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And finally – take the test!</a:t>
            </a:r>
          </a:p>
        </p:txBody>
      </p:sp>
      <p:sp>
        <p:nvSpPr>
          <p:cNvPr id="3" name="Footer Placeholder 2"/>
          <p:cNvSpPr>
            <a:spLocks noGrp="1"/>
          </p:cNvSpPr>
          <p:nvPr>
            <p:ph type="ftr" sz="quarter" idx="10"/>
          </p:nvPr>
        </p:nvSpPr>
        <p:spPr/>
        <p:txBody>
          <a:bodyPr/>
          <a:lstStyle/>
          <a:p>
            <a:pPr>
              <a:lnSpc>
                <a:spcPct val="90000"/>
              </a:lnSpc>
              <a:spcBef>
                <a:spcPts val="1000"/>
              </a:spcBef>
              <a:buFont typeface="Arial" panose="020B0604020202020204" pitchFamily="34" charset="0"/>
              <a:buNone/>
            </a:pPr>
            <a:r>
              <a:rPr lang="en-US"/>
              <a:t>ALDI AIS Proposal</a:t>
            </a:r>
            <a:endParaRPr lang="en-US" dirty="0"/>
          </a:p>
        </p:txBody>
      </p:sp>
      <p:pic>
        <p:nvPicPr>
          <p:cNvPr id="5" name="Picture 4">
            <a:hlinkClick r:id="rId2"/>
          </p:cNvPr>
          <p:cNvPicPr>
            <a:picLocks noChangeAspect="1"/>
          </p:cNvPicPr>
          <p:nvPr/>
        </p:nvPicPr>
        <p:blipFill>
          <a:blip r:embed="rId3"/>
          <a:stretch>
            <a:fillRect/>
          </a:stretch>
        </p:blipFill>
        <p:spPr>
          <a:xfrm>
            <a:off x="924560" y="1221306"/>
            <a:ext cx="9639300" cy="5295900"/>
          </a:xfrm>
          <a:prstGeom prst="rect">
            <a:avLst/>
          </a:prstGeom>
        </p:spPr>
      </p:pic>
      <p:sp>
        <p:nvSpPr>
          <p:cNvPr id="4" name="Rectangle 3"/>
          <p:cNvSpPr/>
          <p:nvPr/>
        </p:nvSpPr>
        <p:spPr>
          <a:xfrm>
            <a:off x="4217988" y="5645244"/>
            <a:ext cx="2904962" cy="369332"/>
          </a:xfrm>
          <a:prstGeom prst="rect">
            <a:avLst/>
          </a:prstGeom>
          <a:solidFill>
            <a:schemeClr val="bg1"/>
          </a:solidFill>
        </p:spPr>
        <p:txBody>
          <a:bodyPr wrap="none">
            <a:spAutoFit/>
          </a:bodyPr>
          <a:lstStyle/>
          <a:p>
            <a:r>
              <a:rPr lang="en-GB" dirty="0">
                <a:solidFill>
                  <a:schemeClr val="bg1"/>
                </a:solidFill>
                <a:hlinkClick r:id="rId4"/>
              </a:rPr>
              <a:t>Mercer Flexibility Quotient</a:t>
            </a:r>
            <a:endParaRPr lang="it-IT" dirty="0">
              <a:solidFill>
                <a:schemeClr val="bg1"/>
              </a:solidFill>
            </a:endParaRPr>
          </a:p>
        </p:txBody>
      </p:sp>
    </p:spTree>
    <p:extLst>
      <p:ext uri="{BB962C8B-B14F-4D97-AF65-F5344CB8AC3E}">
        <p14:creationId xmlns:p14="http://schemas.microsoft.com/office/powerpoint/2010/main" val="1775451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395" y="571500"/>
            <a:ext cx="10113264" cy="952500"/>
          </a:xfrm>
        </p:spPr>
        <p:txBody>
          <a:bodyPr/>
          <a:lstStyle/>
          <a:p>
            <a:r>
              <a:rPr lang="en-US" dirty="0"/>
              <a:t>What is “old”?</a:t>
            </a:r>
          </a:p>
        </p:txBody>
      </p:sp>
      <p:sp>
        <p:nvSpPr>
          <p:cNvPr id="3" name="TextBox 2"/>
          <p:cNvSpPr txBox="1"/>
          <p:nvPr/>
        </p:nvSpPr>
        <p:spPr>
          <a:xfrm>
            <a:off x="3181699" y="2476500"/>
            <a:ext cx="5248656" cy="1569660"/>
          </a:xfrm>
          <a:prstGeom prst="rect">
            <a:avLst/>
          </a:prstGeom>
          <a:noFill/>
        </p:spPr>
        <p:txBody>
          <a:bodyPr wrap="square" rtlCol="0">
            <a:spAutoFit/>
          </a:bodyPr>
          <a:lstStyle/>
          <a:p>
            <a:pPr algn="ctr"/>
            <a:r>
              <a:rPr lang="en-US" sz="3200" b="1" dirty="0"/>
              <a:t>Please use chat function to share your definition of the term “old”</a:t>
            </a:r>
          </a:p>
        </p:txBody>
      </p:sp>
    </p:spTree>
    <p:custDataLst>
      <p:tags r:id="rId1"/>
    </p:custDataLst>
    <p:extLst>
      <p:ext uri="{BB962C8B-B14F-4D97-AF65-F5344CB8AC3E}">
        <p14:creationId xmlns:p14="http://schemas.microsoft.com/office/powerpoint/2010/main" val="18073048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58846" y="2180069"/>
            <a:ext cx="8905432" cy="2286000"/>
          </a:xfrm>
          <a:prstGeom prst="rect">
            <a:avLst/>
          </a:prstGeom>
        </p:spPr>
        <p:txBody>
          <a:bodyPr anchor="ctr">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nSpc>
                <a:spcPct val="100000"/>
              </a:lnSpc>
            </a:pPr>
            <a:r>
              <a:rPr lang="en-US" sz="5400" dirty="0">
                <a:solidFill>
                  <a:schemeClr val="bg1"/>
                </a:solidFill>
                <a:latin typeface="MMC Display" panose="020B0603020203020204" pitchFamily="34" charset="0"/>
                <a:cs typeface="MMC Display" panose="020B0603020203020204" pitchFamily="34" charset="0"/>
              </a:rPr>
              <a:t>Afternoon Session: Redesigning retirement diagnostic survey results</a:t>
            </a:r>
          </a:p>
        </p:txBody>
      </p:sp>
    </p:spTree>
    <p:custDataLst>
      <p:tags r:id="rId1"/>
    </p:custDataLst>
    <p:extLst>
      <p:ext uri="{BB962C8B-B14F-4D97-AF65-F5344CB8AC3E}">
        <p14:creationId xmlns:p14="http://schemas.microsoft.com/office/powerpoint/2010/main" val="1382446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Redesigning retirement</a:t>
            </a:r>
            <a:br>
              <a:rPr lang="en-GB" dirty="0"/>
            </a:br>
            <a:r>
              <a:rPr lang="en-GB" dirty="0">
                <a:solidFill>
                  <a:schemeClr val="bg2">
                    <a:lumMod val="75000"/>
                  </a:schemeClr>
                </a:solidFill>
              </a:rPr>
              <a:t>Online diagnostic</a:t>
            </a:r>
          </a:p>
        </p:txBody>
      </p:sp>
      <p:graphicFrame>
        <p:nvGraphicFramePr>
          <p:cNvPr id="7" name="Content Placeholder 6"/>
          <p:cNvGraphicFramePr>
            <a:graphicFrameLocks noGrp="1"/>
          </p:cNvGraphicFramePr>
          <p:nvPr>
            <p:ph idx="1"/>
          </p:nvPr>
        </p:nvGraphicFramePr>
        <p:xfrm>
          <a:off x="914400" y="3171140"/>
          <a:ext cx="9220200" cy="3329940"/>
        </p:xfrm>
        <a:graphic>
          <a:graphicData uri="http://schemas.openxmlformats.org/drawingml/2006/table">
            <a:tbl>
              <a:tblPr>
                <a:tableStyleId>{5C22544A-7EE6-4342-B048-85BDC9FD1C3A}</a:tableStyleId>
              </a:tblPr>
              <a:tblGrid>
                <a:gridCol w="1511300">
                  <a:extLst>
                    <a:ext uri="{9D8B030D-6E8A-4147-A177-3AD203B41FA5}">
                      <a16:colId xmlns:a16="http://schemas.microsoft.com/office/drawing/2014/main" val="1762743374"/>
                    </a:ext>
                  </a:extLst>
                </a:gridCol>
                <a:gridCol w="7708900">
                  <a:extLst>
                    <a:ext uri="{9D8B030D-6E8A-4147-A177-3AD203B41FA5}">
                      <a16:colId xmlns:a16="http://schemas.microsoft.com/office/drawing/2014/main" val="4119041722"/>
                    </a:ext>
                  </a:extLst>
                </a:gridCol>
              </a:tblGrid>
              <a:tr h="571500">
                <a:tc>
                  <a:txBody>
                    <a:bodyPr/>
                    <a:lstStyle/>
                    <a:p>
                      <a:pPr algn="l" fontAlgn="ctr"/>
                      <a:r>
                        <a:rPr lang="en-GB" sz="1600" u="none" strike="noStrike" dirty="0">
                          <a:solidFill>
                            <a:schemeClr val="accent4">
                              <a:lumMod val="50000"/>
                            </a:schemeClr>
                          </a:solidFill>
                          <a:effectLst/>
                        </a:rPr>
                        <a:t>Supported flexibility</a:t>
                      </a:r>
                      <a:endParaRPr lang="en-GB" sz="1600" b="0" i="0" u="none" strike="noStrike" dirty="0">
                        <a:solidFill>
                          <a:schemeClr val="accent4">
                            <a:lumMod val="50000"/>
                          </a:schemeClr>
                        </a:solidFill>
                        <a:effectLst/>
                        <a:latin typeface="Calibri" panose="020F0502020204030204" pitchFamily="34" charset="0"/>
                      </a:endParaRPr>
                    </a:p>
                  </a:txBody>
                  <a:tcPr marL="9525" marR="9525" marT="9525" marB="0" anchor="ctr"/>
                </a:tc>
                <a:tc>
                  <a:txBody>
                    <a:bodyPr/>
                    <a:lstStyle/>
                    <a:p>
                      <a:pPr algn="l" fontAlgn="ctr"/>
                      <a:endParaRPr lang="en-GB" sz="1200" u="none" strike="noStrike" dirty="0">
                        <a:solidFill>
                          <a:schemeClr val="accent4">
                            <a:lumMod val="50000"/>
                          </a:schemeClr>
                        </a:solidFill>
                        <a:effectLst/>
                      </a:endParaRPr>
                    </a:p>
                    <a:p>
                      <a:pPr algn="l" fontAlgn="ctr"/>
                      <a:r>
                        <a:rPr lang="en-GB" sz="1200" u="none" strike="noStrike" dirty="0">
                          <a:solidFill>
                            <a:schemeClr val="accent4">
                              <a:lumMod val="50000"/>
                            </a:schemeClr>
                          </a:solidFill>
                          <a:effectLst/>
                        </a:rPr>
                        <a:t>Supported flexibility in this context means that your organisation recognises the need for workforce and workplace flexibility to accommodate different life stages, varying labour needs, personal preferences, and actively ensures that systems and policies enable them</a:t>
                      </a:r>
                    </a:p>
                    <a:p>
                      <a:pPr algn="l" fontAlgn="ctr"/>
                      <a:endParaRPr lang="en-GB" sz="1200" b="0" i="0" u="none" strike="noStrike" dirty="0">
                        <a:solidFill>
                          <a:schemeClr val="accent4">
                            <a:lumMod val="50000"/>
                          </a:schemeClr>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17341861"/>
                  </a:ext>
                </a:extLst>
              </a:tr>
              <a:tr h="381000">
                <a:tc>
                  <a:txBody>
                    <a:bodyPr/>
                    <a:lstStyle/>
                    <a:p>
                      <a:pPr algn="l" fontAlgn="ctr"/>
                      <a:r>
                        <a:rPr lang="en-GB" sz="1600" u="none" strike="noStrike" dirty="0">
                          <a:solidFill>
                            <a:schemeClr val="accent4">
                              <a:lumMod val="50000"/>
                            </a:schemeClr>
                          </a:solidFill>
                          <a:effectLst/>
                        </a:rPr>
                        <a:t>Organisational profile</a:t>
                      </a:r>
                      <a:endParaRPr lang="en-GB" sz="1600" b="0" i="0" u="none" strike="noStrike" dirty="0">
                        <a:solidFill>
                          <a:schemeClr val="accent4">
                            <a:lumMod val="50000"/>
                          </a:schemeClr>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l" fontAlgn="ctr"/>
                      <a:endParaRPr lang="en-GB" sz="1200" u="none" strike="noStrike" dirty="0">
                        <a:solidFill>
                          <a:schemeClr val="accent4">
                            <a:lumMod val="50000"/>
                          </a:schemeClr>
                        </a:solidFill>
                        <a:effectLst/>
                      </a:endParaRPr>
                    </a:p>
                    <a:p>
                      <a:pPr algn="l" fontAlgn="ctr"/>
                      <a:r>
                        <a:rPr lang="en-GB" sz="1200" u="none" strike="noStrike" dirty="0">
                          <a:solidFill>
                            <a:schemeClr val="accent4">
                              <a:lumMod val="50000"/>
                            </a:schemeClr>
                          </a:solidFill>
                          <a:effectLst/>
                        </a:rPr>
                        <a:t>Organisational profile encompasses questions around understanding, recruiting and retaining the right size and shape of your workforce profile to support your business needs now and into the future</a:t>
                      </a:r>
                    </a:p>
                    <a:p>
                      <a:pPr algn="l" fontAlgn="ctr"/>
                      <a:endParaRPr lang="en-GB" sz="1200" b="0" i="0" u="none" strike="noStrike" dirty="0">
                        <a:solidFill>
                          <a:schemeClr val="accent4">
                            <a:lumMod val="50000"/>
                          </a:schemeClr>
                        </a:solidFill>
                        <a:effectLst/>
                        <a:latin typeface="Calibri" panose="020F0502020204030204" pitchFamily="34" charset="0"/>
                      </a:endParaRPr>
                    </a:p>
                  </a:txBody>
                  <a:tcPr marL="9525" marR="9525" marT="9525" marB="0" anchor="ctr">
                    <a:solidFill>
                      <a:schemeClr val="tx2">
                        <a:lumMod val="40000"/>
                        <a:lumOff val="60000"/>
                      </a:schemeClr>
                    </a:solidFill>
                  </a:tcPr>
                </a:tc>
                <a:extLst>
                  <a:ext uri="{0D108BD9-81ED-4DB2-BD59-A6C34878D82A}">
                    <a16:rowId xmlns:a16="http://schemas.microsoft.com/office/drawing/2014/main" val="752282429"/>
                  </a:ext>
                </a:extLst>
              </a:tr>
              <a:tr h="571500">
                <a:tc>
                  <a:txBody>
                    <a:bodyPr/>
                    <a:lstStyle/>
                    <a:p>
                      <a:pPr algn="l" fontAlgn="ctr"/>
                      <a:r>
                        <a:rPr lang="en-GB" sz="1600" u="none" strike="noStrike">
                          <a:solidFill>
                            <a:schemeClr val="accent4">
                              <a:lumMod val="50000"/>
                            </a:schemeClr>
                          </a:solidFill>
                          <a:effectLst/>
                        </a:rPr>
                        <a:t>Financial resilience</a:t>
                      </a:r>
                      <a:endParaRPr lang="en-GB" sz="1600" b="0" i="0" u="none" strike="noStrike">
                        <a:solidFill>
                          <a:schemeClr val="accent4">
                            <a:lumMod val="50000"/>
                          </a:schemeClr>
                        </a:solidFill>
                        <a:effectLst/>
                        <a:latin typeface="Calibri" panose="020F0502020204030204" pitchFamily="34" charset="0"/>
                      </a:endParaRPr>
                    </a:p>
                  </a:txBody>
                  <a:tcPr marL="9525" marR="9525" marT="9525" marB="0" anchor="ctr"/>
                </a:tc>
                <a:tc>
                  <a:txBody>
                    <a:bodyPr/>
                    <a:lstStyle/>
                    <a:p>
                      <a:pPr algn="l" fontAlgn="ctr"/>
                      <a:endParaRPr lang="en-GB" sz="1200" u="none" strike="noStrike" dirty="0">
                        <a:solidFill>
                          <a:schemeClr val="accent4">
                            <a:lumMod val="50000"/>
                          </a:schemeClr>
                        </a:solidFill>
                        <a:effectLst/>
                      </a:endParaRPr>
                    </a:p>
                    <a:p>
                      <a:pPr algn="l" fontAlgn="ctr"/>
                      <a:r>
                        <a:rPr lang="en-GB" sz="1200" u="none" strike="noStrike" dirty="0">
                          <a:solidFill>
                            <a:schemeClr val="accent4">
                              <a:lumMod val="50000"/>
                            </a:schemeClr>
                          </a:solidFill>
                          <a:effectLst/>
                        </a:rPr>
                        <a:t>Financial resilience means having the knowledge, tools and programmes in place to ensure that employees are well-prepared for short, medium and long term financial commitments, including  how and when to plan for retirement at the time that best fits their circumstances</a:t>
                      </a:r>
                    </a:p>
                    <a:p>
                      <a:pPr algn="l" fontAlgn="ctr"/>
                      <a:endParaRPr lang="en-GB" sz="1200" b="0" i="0" u="none" strike="noStrike" dirty="0">
                        <a:solidFill>
                          <a:schemeClr val="accent4">
                            <a:lumMod val="50000"/>
                          </a:schemeClr>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22627958"/>
                  </a:ext>
                </a:extLst>
              </a:tr>
              <a:tr h="381000">
                <a:tc>
                  <a:txBody>
                    <a:bodyPr/>
                    <a:lstStyle/>
                    <a:p>
                      <a:pPr algn="l" fontAlgn="ctr"/>
                      <a:r>
                        <a:rPr lang="en-GB" sz="1600" u="none" strike="noStrike" dirty="0">
                          <a:solidFill>
                            <a:schemeClr val="accent4">
                              <a:lumMod val="50000"/>
                            </a:schemeClr>
                          </a:solidFill>
                          <a:effectLst/>
                        </a:rPr>
                        <a:t>Employee wellbeing</a:t>
                      </a:r>
                      <a:endParaRPr lang="en-GB" sz="1600" b="0" i="0" u="none" strike="noStrike" dirty="0">
                        <a:solidFill>
                          <a:schemeClr val="accent4">
                            <a:lumMod val="50000"/>
                          </a:schemeClr>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l" fontAlgn="ctr"/>
                      <a:endParaRPr lang="en-GB" sz="1200" u="none" strike="noStrike" dirty="0">
                        <a:solidFill>
                          <a:schemeClr val="accent4">
                            <a:lumMod val="50000"/>
                          </a:schemeClr>
                        </a:solidFill>
                        <a:effectLst/>
                      </a:endParaRPr>
                    </a:p>
                    <a:p>
                      <a:pPr algn="l" fontAlgn="ctr"/>
                      <a:r>
                        <a:rPr lang="en-GB" sz="1200" u="none" strike="noStrike" dirty="0">
                          <a:solidFill>
                            <a:schemeClr val="accent4">
                              <a:lumMod val="50000"/>
                            </a:schemeClr>
                          </a:solidFill>
                          <a:effectLst/>
                        </a:rPr>
                        <a:t>Employee wellbeing covers aspects of employee health, including design and effectiveness of supporting insurances, covid-19 return to work policies and consideration around family related elder care needs</a:t>
                      </a:r>
                    </a:p>
                    <a:p>
                      <a:pPr algn="l" fontAlgn="ctr"/>
                      <a:endParaRPr lang="en-GB" sz="1200" b="0" i="0" u="none" strike="noStrike" dirty="0">
                        <a:solidFill>
                          <a:schemeClr val="accent4">
                            <a:lumMod val="50000"/>
                          </a:schemeClr>
                        </a:solidFill>
                        <a:effectLst/>
                        <a:latin typeface="Calibri" panose="020F0502020204030204" pitchFamily="34" charset="0"/>
                      </a:endParaRPr>
                    </a:p>
                  </a:txBody>
                  <a:tcPr marL="9525" marR="9525" marT="9525" marB="0" anchor="ctr">
                    <a:solidFill>
                      <a:schemeClr val="tx2">
                        <a:lumMod val="40000"/>
                        <a:lumOff val="60000"/>
                      </a:schemeClr>
                    </a:solidFill>
                  </a:tcPr>
                </a:tc>
                <a:extLst>
                  <a:ext uri="{0D108BD9-81ED-4DB2-BD59-A6C34878D82A}">
                    <a16:rowId xmlns:a16="http://schemas.microsoft.com/office/drawing/2014/main" val="3741792846"/>
                  </a:ext>
                </a:extLst>
              </a:tr>
            </a:tbl>
          </a:graphicData>
        </a:graphic>
      </p:graphicFrame>
      <p:sp>
        <p:nvSpPr>
          <p:cNvPr id="8" name="Rectangle 7"/>
          <p:cNvSpPr/>
          <p:nvPr/>
        </p:nvSpPr>
        <p:spPr>
          <a:xfrm>
            <a:off x="914400" y="1693812"/>
            <a:ext cx="9792494" cy="1477328"/>
          </a:xfrm>
          <a:prstGeom prst="rect">
            <a:avLst/>
          </a:prstGeom>
        </p:spPr>
        <p:txBody>
          <a:bodyPr wrap="square">
            <a:spAutoFit/>
          </a:bodyPr>
          <a:lstStyle/>
          <a:p>
            <a:r>
              <a:rPr lang="en-GB" dirty="0"/>
              <a:t>This </a:t>
            </a:r>
            <a:r>
              <a:rPr lang="en-GB" dirty="0">
                <a:hlinkClick r:id="rId3"/>
              </a:rPr>
              <a:t>online diagnostic </a:t>
            </a:r>
            <a:r>
              <a:rPr lang="en-GB" dirty="0"/>
              <a:t>is a brief survey designed to assess the maturity of your company's approach to redesigning retirement, in order to identify opportunity areas and next steps.</a:t>
            </a:r>
          </a:p>
          <a:p>
            <a:r>
              <a:rPr lang="en-GB" dirty="0"/>
              <a:t>A personalised report is generated based on your scores.</a:t>
            </a:r>
          </a:p>
          <a:p>
            <a:endParaRPr lang="en-GB" dirty="0"/>
          </a:p>
          <a:p>
            <a:r>
              <a:rPr lang="en-GB" dirty="0"/>
              <a:t>Four key areas are examined:</a:t>
            </a:r>
          </a:p>
        </p:txBody>
      </p:sp>
    </p:spTree>
    <p:custDataLst>
      <p:tags r:id="rId1"/>
    </p:custDataLst>
    <p:extLst>
      <p:ext uri="{BB962C8B-B14F-4D97-AF65-F5344CB8AC3E}">
        <p14:creationId xmlns:p14="http://schemas.microsoft.com/office/powerpoint/2010/main" val="29199019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71500"/>
            <a:ext cx="10113264" cy="411651"/>
          </a:xfrm>
        </p:spPr>
        <p:txBody>
          <a:bodyPr vert="horz" wrap="square" lIns="0" tIns="0" rIns="0" bIns="0" rtlCol="0" anchor="t">
            <a:spAutoFit/>
          </a:bodyPr>
          <a:lstStyle/>
          <a:p>
            <a:pPr>
              <a:lnSpc>
                <a:spcPct val="80000"/>
              </a:lnSpc>
              <a:spcBef>
                <a:spcPts val="0"/>
              </a:spcBef>
            </a:pPr>
            <a:r>
              <a:rPr lang="en-GB" sz="3200" b="1" dirty="0">
                <a:gradFill>
                  <a:gsLst>
                    <a:gs pos="100000">
                      <a:srgbClr val="8246AF"/>
                    </a:gs>
                    <a:gs pos="30000">
                      <a:srgbClr val="009DE0"/>
                    </a:gs>
                  </a:gsLst>
                  <a:lin ang="4200000" scaled="0"/>
                </a:gradFill>
                <a:latin typeface="Grifo S" panose="02050503090505060204" pitchFamily="18" charset="77"/>
                <a:ea typeface="+mn-ea"/>
                <a:cs typeface="+mn-cs"/>
              </a:rPr>
              <a:t>Supported Flexibility</a:t>
            </a:r>
          </a:p>
        </p:txBody>
      </p:sp>
      <p:sp>
        <p:nvSpPr>
          <p:cNvPr id="3" name="Rectangle 2"/>
          <p:cNvSpPr/>
          <p:nvPr/>
        </p:nvSpPr>
        <p:spPr>
          <a:xfrm>
            <a:off x="1302586" y="983151"/>
            <a:ext cx="4433979" cy="461665"/>
          </a:xfrm>
          <a:prstGeom prst="rect">
            <a:avLst/>
          </a:prstGeom>
        </p:spPr>
        <p:txBody>
          <a:bodyPr wrap="square">
            <a:spAutoFit/>
          </a:bodyPr>
          <a:lstStyle/>
          <a:p>
            <a:pPr algn="ctr"/>
            <a:r>
              <a:rPr lang="en-GB" sz="1200" b="1" dirty="0"/>
              <a:t>We provide specific support and guidance for career and skill development for employees in later life.</a:t>
            </a:r>
          </a:p>
        </p:txBody>
      </p:sp>
      <p:graphicFrame>
        <p:nvGraphicFramePr>
          <p:cNvPr id="4" name="Chart 3"/>
          <p:cNvGraphicFramePr/>
          <p:nvPr/>
        </p:nvGraphicFramePr>
        <p:xfrm>
          <a:off x="1302586" y="1708865"/>
          <a:ext cx="4433980" cy="2107507"/>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a:picLocks noChangeAspect="1"/>
          </p:cNvPicPr>
          <p:nvPr/>
        </p:nvPicPr>
        <p:blipFill>
          <a:blip r:embed="rId4"/>
          <a:stretch>
            <a:fillRect/>
          </a:stretch>
        </p:blipFill>
        <p:spPr>
          <a:xfrm>
            <a:off x="6083300" y="6338261"/>
            <a:ext cx="2489200" cy="200951"/>
          </a:xfrm>
          <a:prstGeom prst="rect">
            <a:avLst/>
          </a:prstGeom>
        </p:spPr>
      </p:pic>
      <p:sp>
        <p:nvSpPr>
          <p:cNvPr id="7" name="Rectangle 6"/>
          <p:cNvSpPr/>
          <p:nvPr/>
        </p:nvSpPr>
        <p:spPr>
          <a:xfrm>
            <a:off x="6605676" y="983151"/>
            <a:ext cx="4433979" cy="646331"/>
          </a:xfrm>
          <a:prstGeom prst="rect">
            <a:avLst/>
          </a:prstGeom>
        </p:spPr>
        <p:txBody>
          <a:bodyPr wrap="square">
            <a:spAutoFit/>
          </a:bodyPr>
          <a:lstStyle/>
          <a:p>
            <a:pPr algn="ctr"/>
            <a:r>
              <a:rPr lang="en-GB" sz="1200" b="1" dirty="0"/>
              <a:t>We offer a structured flexible work and retirement program allowing colleagues to continue to work, earn and save past pension age.</a:t>
            </a:r>
          </a:p>
        </p:txBody>
      </p:sp>
      <p:graphicFrame>
        <p:nvGraphicFramePr>
          <p:cNvPr id="8" name="Chart 7"/>
          <p:cNvGraphicFramePr/>
          <p:nvPr/>
        </p:nvGraphicFramePr>
        <p:xfrm>
          <a:off x="6605676" y="1708865"/>
          <a:ext cx="4433980" cy="210750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p:nvPr/>
        </p:nvGraphicFramePr>
        <p:xfrm>
          <a:off x="1302587" y="4230754"/>
          <a:ext cx="4433979" cy="210750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p:cNvGraphicFramePr/>
          <p:nvPr/>
        </p:nvGraphicFramePr>
        <p:xfrm>
          <a:off x="6605677" y="4230754"/>
          <a:ext cx="4433979" cy="2107507"/>
        </p:xfrm>
        <a:graphic>
          <a:graphicData uri="http://schemas.openxmlformats.org/drawingml/2006/chart">
            <c:chart xmlns:c="http://schemas.openxmlformats.org/drawingml/2006/chart" xmlns:r="http://schemas.openxmlformats.org/officeDocument/2006/relationships" r:id="rId7"/>
          </a:graphicData>
        </a:graphic>
      </p:graphicFrame>
      <p:sp>
        <p:nvSpPr>
          <p:cNvPr id="12" name="Rectangle 11"/>
          <p:cNvSpPr/>
          <p:nvPr/>
        </p:nvSpPr>
        <p:spPr>
          <a:xfrm>
            <a:off x="1368722" y="3747681"/>
            <a:ext cx="4433979" cy="461665"/>
          </a:xfrm>
          <a:prstGeom prst="rect">
            <a:avLst/>
          </a:prstGeom>
        </p:spPr>
        <p:txBody>
          <a:bodyPr wrap="square">
            <a:spAutoFit/>
          </a:bodyPr>
          <a:lstStyle/>
          <a:p>
            <a:pPr algn="ctr"/>
            <a:r>
              <a:rPr lang="en-GB" sz="1200" b="1" dirty="0"/>
              <a:t>We would like to have higher certainty over the timing of retirement to enable forward looking succession planning.</a:t>
            </a:r>
          </a:p>
        </p:txBody>
      </p:sp>
      <p:sp>
        <p:nvSpPr>
          <p:cNvPr id="13" name="Rectangle 12"/>
          <p:cNvSpPr/>
          <p:nvPr/>
        </p:nvSpPr>
        <p:spPr>
          <a:xfrm>
            <a:off x="6671811" y="3747681"/>
            <a:ext cx="4433979" cy="461665"/>
          </a:xfrm>
          <a:prstGeom prst="rect">
            <a:avLst/>
          </a:prstGeom>
        </p:spPr>
        <p:txBody>
          <a:bodyPr wrap="square">
            <a:spAutoFit/>
          </a:bodyPr>
          <a:lstStyle/>
          <a:p>
            <a:pPr algn="ctr"/>
            <a:r>
              <a:rPr lang="en-GB" sz="1200" b="1" dirty="0"/>
              <a:t>We need to maintain links to retired alumni as they could be a valuable source of experienced flexible resource.</a:t>
            </a:r>
          </a:p>
        </p:txBody>
      </p:sp>
      <p:sp>
        <p:nvSpPr>
          <p:cNvPr id="5" name="TextBox 4"/>
          <p:cNvSpPr txBox="1"/>
          <p:nvPr/>
        </p:nvSpPr>
        <p:spPr>
          <a:xfrm>
            <a:off x="4534781" y="2152998"/>
            <a:ext cx="346735" cy="247189"/>
          </a:xfrm>
          <a:prstGeom prst="rect">
            <a:avLst/>
          </a:prstGeom>
          <a:noFill/>
        </p:spPr>
        <p:txBody>
          <a:bodyPr vert="horz" wrap="square" lIns="0" tIns="0" rIns="0" bIns="0" rtlCol="0" anchor="t" anchorCtr="0">
            <a:noAutofit/>
          </a:bodyPr>
          <a:lstStyle/>
          <a:p>
            <a:r>
              <a:rPr lang="en-GB" sz="900" dirty="0"/>
              <a:t>24%</a:t>
            </a:r>
          </a:p>
        </p:txBody>
      </p:sp>
      <p:sp>
        <p:nvSpPr>
          <p:cNvPr id="14" name="TextBox 13"/>
          <p:cNvSpPr txBox="1"/>
          <p:nvPr/>
        </p:nvSpPr>
        <p:spPr>
          <a:xfrm>
            <a:off x="9820884" y="2196604"/>
            <a:ext cx="346735" cy="247189"/>
          </a:xfrm>
          <a:prstGeom prst="rect">
            <a:avLst/>
          </a:prstGeom>
          <a:noFill/>
        </p:spPr>
        <p:txBody>
          <a:bodyPr vert="horz" wrap="square" lIns="0" tIns="0" rIns="0" bIns="0" rtlCol="0" anchor="t" anchorCtr="0">
            <a:noAutofit/>
          </a:bodyPr>
          <a:lstStyle/>
          <a:p>
            <a:r>
              <a:rPr lang="en-GB" sz="900" dirty="0"/>
              <a:t>23%</a:t>
            </a:r>
          </a:p>
        </p:txBody>
      </p:sp>
    </p:spTree>
    <p:custDataLst>
      <p:tags r:id="rId1"/>
    </p:custDataLst>
    <p:extLst>
      <p:ext uri="{BB962C8B-B14F-4D97-AF65-F5344CB8AC3E}">
        <p14:creationId xmlns:p14="http://schemas.microsoft.com/office/powerpoint/2010/main" val="23359107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71500"/>
            <a:ext cx="10113264" cy="411651"/>
          </a:xfrm>
        </p:spPr>
        <p:txBody>
          <a:bodyPr vert="horz" wrap="square" lIns="0" tIns="0" rIns="0" bIns="0" rtlCol="0" anchor="t">
            <a:spAutoFit/>
          </a:bodyPr>
          <a:lstStyle/>
          <a:p>
            <a:pPr>
              <a:lnSpc>
                <a:spcPct val="80000"/>
              </a:lnSpc>
              <a:spcBef>
                <a:spcPts val="0"/>
              </a:spcBef>
            </a:pPr>
            <a:r>
              <a:rPr lang="en-GB" sz="3200" b="1" dirty="0">
                <a:gradFill>
                  <a:gsLst>
                    <a:gs pos="100000">
                      <a:srgbClr val="8246AF"/>
                    </a:gs>
                    <a:gs pos="30000">
                      <a:srgbClr val="009DE0"/>
                    </a:gs>
                  </a:gsLst>
                  <a:lin ang="4200000" scaled="0"/>
                </a:gradFill>
                <a:latin typeface="Grifo S" panose="02050503090505060204" pitchFamily="18" charset="77"/>
                <a:ea typeface="+mn-ea"/>
                <a:cs typeface="+mn-cs"/>
              </a:rPr>
              <a:t>Organisation Profile</a:t>
            </a:r>
          </a:p>
        </p:txBody>
      </p:sp>
      <p:sp>
        <p:nvSpPr>
          <p:cNvPr id="3" name="Rectangle 2"/>
          <p:cNvSpPr/>
          <p:nvPr/>
        </p:nvSpPr>
        <p:spPr>
          <a:xfrm>
            <a:off x="1202814" y="1062560"/>
            <a:ext cx="3648307" cy="646331"/>
          </a:xfrm>
          <a:prstGeom prst="rect">
            <a:avLst/>
          </a:prstGeom>
        </p:spPr>
        <p:txBody>
          <a:bodyPr wrap="square">
            <a:spAutoFit/>
          </a:bodyPr>
          <a:lstStyle/>
          <a:p>
            <a:pPr algn="ctr"/>
            <a:r>
              <a:rPr lang="en-GB" sz="1200" b="1" dirty="0"/>
              <a:t>We understand the age profile of our organization including the impact of the aging workforce on critical jobs.</a:t>
            </a:r>
          </a:p>
        </p:txBody>
      </p:sp>
      <p:graphicFrame>
        <p:nvGraphicFramePr>
          <p:cNvPr id="4" name="Chart 3"/>
          <p:cNvGraphicFramePr/>
          <p:nvPr/>
        </p:nvGraphicFramePr>
        <p:xfrm>
          <a:off x="1202814" y="1627409"/>
          <a:ext cx="3619504" cy="2023361"/>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a:picLocks noChangeAspect="1"/>
          </p:cNvPicPr>
          <p:nvPr/>
        </p:nvPicPr>
        <p:blipFill>
          <a:blip r:embed="rId4"/>
          <a:stretch>
            <a:fillRect/>
          </a:stretch>
        </p:blipFill>
        <p:spPr>
          <a:xfrm>
            <a:off x="6083300" y="6338261"/>
            <a:ext cx="2489200" cy="200951"/>
          </a:xfrm>
          <a:prstGeom prst="rect">
            <a:avLst/>
          </a:prstGeom>
        </p:spPr>
      </p:pic>
      <p:sp>
        <p:nvSpPr>
          <p:cNvPr id="7" name="Rectangle 6"/>
          <p:cNvSpPr/>
          <p:nvPr/>
        </p:nvSpPr>
        <p:spPr>
          <a:xfrm>
            <a:off x="1178236" y="3790704"/>
            <a:ext cx="3451518" cy="830997"/>
          </a:xfrm>
          <a:prstGeom prst="rect">
            <a:avLst/>
          </a:prstGeom>
        </p:spPr>
        <p:txBody>
          <a:bodyPr wrap="square">
            <a:spAutoFit/>
          </a:bodyPr>
          <a:lstStyle/>
          <a:p>
            <a:pPr algn="ctr"/>
            <a:r>
              <a:rPr lang="en-GB" sz="1200" b="1" dirty="0"/>
              <a:t>We have audited our own policies and practices (including pay and performance), to check all areas for fairness and potential age discrimination.</a:t>
            </a:r>
          </a:p>
        </p:txBody>
      </p:sp>
      <p:graphicFrame>
        <p:nvGraphicFramePr>
          <p:cNvPr id="14" name="Chart 13"/>
          <p:cNvGraphicFramePr/>
          <p:nvPr/>
        </p:nvGraphicFramePr>
        <p:xfrm>
          <a:off x="1202814" y="4482527"/>
          <a:ext cx="3451517" cy="211025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p:cNvGraphicFramePr/>
          <p:nvPr/>
        </p:nvGraphicFramePr>
        <p:xfrm>
          <a:off x="7374714" y="1558223"/>
          <a:ext cx="3528811" cy="223248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p:cNvSpPr/>
          <p:nvPr/>
        </p:nvSpPr>
        <p:spPr>
          <a:xfrm>
            <a:off x="7306775" y="983151"/>
            <a:ext cx="3584170" cy="830997"/>
          </a:xfrm>
          <a:prstGeom prst="rect">
            <a:avLst/>
          </a:prstGeom>
        </p:spPr>
        <p:txBody>
          <a:bodyPr wrap="square">
            <a:spAutoFit/>
          </a:bodyPr>
          <a:lstStyle/>
          <a:p>
            <a:pPr algn="ctr"/>
            <a:r>
              <a:rPr lang="en-GB" sz="1200" b="1" dirty="0"/>
              <a:t>We measure and understand the relative contribution of experienced workers, and construct multigenerational teams to harness this.</a:t>
            </a:r>
          </a:p>
        </p:txBody>
      </p:sp>
      <p:grpSp>
        <p:nvGrpSpPr>
          <p:cNvPr id="5" name="Group 4"/>
          <p:cNvGrpSpPr/>
          <p:nvPr/>
        </p:nvGrpSpPr>
        <p:grpSpPr>
          <a:xfrm>
            <a:off x="7229615" y="3994165"/>
            <a:ext cx="3819012" cy="2344096"/>
            <a:chOff x="1875206" y="3862740"/>
            <a:chExt cx="4433980" cy="2818531"/>
          </a:xfrm>
        </p:grpSpPr>
        <p:sp>
          <p:nvSpPr>
            <p:cNvPr id="10" name="Rectangle 9"/>
            <p:cNvSpPr/>
            <p:nvPr/>
          </p:nvSpPr>
          <p:spPr>
            <a:xfrm>
              <a:off x="1875206" y="3862740"/>
              <a:ext cx="4433979" cy="646331"/>
            </a:xfrm>
            <a:prstGeom prst="rect">
              <a:avLst/>
            </a:prstGeom>
          </p:spPr>
          <p:txBody>
            <a:bodyPr wrap="square">
              <a:spAutoFit/>
            </a:bodyPr>
            <a:lstStyle/>
            <a:p>
              <a:pPr algn="ctr"/>
              <a:r>
                <a:rPr lang="en-GB" sz="1200" b="1" dirty="0"/>
                <a:t>We need to keep experienced workers in the business for longer, especially in certain jobs where their skills are essential.</a:t>
              </a:r>
            </a:p>
          </p:txBody>
        </p:sp>
        <p:graphicFrame>
          <p:nvGraphicFramePr>
            <p:cNvPr id="11" name="Chart 10"/>
            <p:cNvGraphicFramePr/>
            <p:nvPr/>
          </p:nvGraphicFramePr>
          <p:xfrm>
            <a:off x="1875206" y="4573764"/>
            <a:ext cx="4433980" cy="2107507"/>
          </p:xfrm>
          <a:graphic>
            <a:graphicData uri="http://schemas.openxmlformats.org/drawingml/2006/chart">
              <c:chart xmlns:c="http://schemas.openxmlformats.org/drawingml/2006/chart" xmlns:r="http://schemas.openxmlformats.org/officeDocument/2006/relationships" r:id="rId7"/>
            </a:graphicData>
          </a:graphic>
        </p:graphicFrame>
      </p:grpSp>
    </p:spTree>
    <p:custDataLst>
      <p:tags r:id="rId1"/>
    </p:custDataLst>
    <p:extLst>
      <p:ext uri="{BB962C8B-B14F-4D97-AF65-F5344CB8AC3E}">
        <p14:creationId xmlns:p14="http://schemas.microsoft.com/office/powerpoint/2010/main" val="1531124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083300" y="6338261"/>
            <a:ext cx="2489200" cy="200951"/>
          </a:xfrm>
          <a:prstGeom prst="rect">
            <a:avLst/>
          </a:prstGeom>
        </p:spPr>
      </p:pic>
      <p:sp>
        <p:nvSpPr>
          <p:cNvPr id="7" name="Rectangle 6"/>
          <p:cNvSpPr/>
          <p:nvPr/>
        </p:nvSpPr>
        <p:spPr>
          <a:xfrm>
            <a:off x="6593685" y="1074360"/>
            <a:ext cx="4433979" cy="646331"/>
          </a:xfrm>
          <a:prstGeom prst="rect">
            <a:avLst/>
          </a:prstGeom>
        </p:spPr>
        <p:txBody>
          <a:bodyPr wrap="square">
            <a:spAutoFit/>
          </a:bodyPr>
          <a:lstStyle/>
          <a:p>
            <a:pPr algn="ctr"/>
            <a:r>
              <a:rPr lang="en-GB" sz="1200" b="1" dirty="0"/>
              <a:t>We actively ensure that our employees understand the financial implications of retirement, and have the tools &amp; knowledge to plan the right timing of it.</a:t>
            </a:r>
          </a:p>
        </p:txBody>
      </p:sp>
      <p:graphicFrame>
        <p:nvGraphicFramePr>
          <p:cNvPr id="8" name="Chart 7"/>
          <p:cNvGraphicFramePr/>
          <p:nvPr/>
        </p:nvGraphicFramePr>
        <p:xfrm>
          <a:off x="6593685" y="1800074"/>
          <a:ext cx="4433980" cy="210750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p:nvPr/>
        </p:nvGraphicFramePr>
        <p:xfrm>
          <a:off x="914400" y="1639062"/>
          <a:ext cx="4433979" cy="210750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p:cNvSpPr/>
          <p:nvPr/>
        </p:nvSpPr>
        <p:spPr>
          <a:xfrm>
            <a:off x="980535" y="1074360"/>
            <a:ext cx="4433979" cy="646331"/>
          </a:xfrm>
          <a:prstGeom prst="rect">
            <a:avLst/>
          </a:prstGeom>
        </p:spPr>
        <p:txBody>
          <a:bodyPr wrap="square">
            <a:spAutoFit/>
          </a:bodyPr>
          <a:lstStyle/>
          <a:p>
            <a:pPr algn="ctr"/>
            <a:r>
              <a:rPr lang="en-GB" sz="1200" b="1" dirty="0"/>
              <a:t>Our employees are well prepared and have the tools to understand if they are ready to meet short, medium and long-term financial shocks.</a:t>
            </a:r>
          </a:p>
        </p:txBody>
      </p:sp>
      <p:sp>
        <p:nvSpPr>
          <p:cNvPr id="11" name="Title 1"/>
          <p:cNvSpPr>
            <a:spLocks noGrp="1"/>
          </p:cNvSpPr>
          <p:nvPr>
            <p:ph type="title"/>
          </p:nvPr>
        </p:nvSpPr>
        <p:spPr>
          <a:xfrm>
            <a:off x="914400" y="571500"/>
            <a:ext cx="10113264" cy="952500"/>
          </a:xfrm>
        </p:spPr>
        <p:txBody>
          <a:bodyPr>
            <a:normAutofit/>
          </a:bodyPr>
          <a:lstStyle/>
          <a:p>
            <a:r>
              <a:rPr lang="en-GB" sz="3200" b="1" dirty="0">
                <a:gradFill>
                  <a:gsLst>
                    <a:gs pos="100000">
                      <a:srgbClr val="8246AF"/>
                    </a:gs>
                    <a:gs pos="30000">
                      <a:srgbClr val="009DE0"/>
                    </a:gs>
                  </a:gsLst>
                  <a:lin ang="4200000" scaled="0"/>
                </a:gradFill>
                <a:latin typeface="Grifo S" panose="02050503090505060204" pitchFamily="18" charset="77"/>
              </a:rPr>
              <a:t>Financial Resilience</a:t>
            </a:r>
            <a:endParaRPr lang="en-GB" sz="3200" dirty="0"/>
          </a:p>
        </p:txBody>
      </p:sp>
      <p:grpSp>
        <p:nvGrpSpPr>
          <p:cNvPr id="13" name="Group 12"/>
          <p:cNvGrpSpPr/>
          <p:nvPr/>
        </p:nvGrpSpPr>
        <p:grpSpPr>
          <a:xfrm>
            <a:off x="983675" y="3913115"/>
            <a:ext cx="10187709" cy="2540000"/>
            <a:chOff x="914400" y="1653309"/>
            <a:chExt cx="10187709" cy="2540000"/>
          </a:xfrm>
        </p:grpSpPr>
        <p:sp>
          <p:nvSpPr>
            <p:cNvPr id="14" name="TextBox 13"/>
            <p:cNvSpPr txBox="1"/>
            <p:nvPr/>
          </p:nvSpPr>
          <p:spPr>
            <a:xfrm>
              <a:off x="914400" y="1681018"/>
              <a:ext cx="4976174" cy="2512291"/>
            </a:xfrm>
            <a:prstGeom prst="rect">
              <a:avLst/>
            </a:prstGeom>
            <a:noFill/>
            <a:ln>
              <a:solidFill>
                <a:schemeClr val="tx1"/>
              </a:solidFill>
              <a:prstDash val="lgDash"/>
            </a:ln>
          </p:spPr>
          <p:txBody>
            <a:bodyPr vert="horz" wrap="square" lIns="0" tIns="0" rIns="0" bIns="0" rtlCol="0" anchor="t" anchorCtr="0">
              <a:noAutofit/>
            </a:bodyPr>
            <a:lstStyle/>
            <a:p>
              <a:endParaRPr lang="en-GB" dirty="0"/>
            </a:p>
          </p:txBody>
        </p:sp>
        <p:sp>
          <p:nvSpPr>
            <p:cNvPr id="15" name="TextBox 14"/>
            <p:cNvSpPr txBox="1"/>
            <p:nvPr/>
          </p:nvSpPr>
          <p:spPr>
            <a:xfrm>
              <a:off x="6077094" y="1653309"/>
              <a:ext cx="4950569" cy="2512291"/>
            </a:xfrm>
            <a:prstGeom prst="rect">
              <a:avLst/>
            </a:prstGeom>
            <a:noFill/>
            <a:ln>
              <a:solidFill>
                <a:schemeClr val="tx1"/>
              </a:solidFill>
              <a:prstDash val="lgDash"/>
            </a:ln>
          </p:spPr>
          <p:txBody>
            <a:bodyPr vert="horz" wrap="square" lIns="0" tIns="0" rIns="0" bIns="0" rtlCol="0" anchor="t" anchorCtr="0">
              <a:noAutofit/>
            </a:bodyPr>
            <a:lstStyle/>
            <a:p>
              <a:endParaRPr lang="en-GB" dirty="0"/>
            </a:p>
          </p:txBody>
        </p:sp>
        <p:sp>
          <p:nvSpPr>
            <p:cNvPr id="16" name="Rectangle 15"/>
            <p:cNvSpPr/>
            <p:nvPr/>
          </p:nvSpPr>
          <p:spPr>
            <a:xfrm>
              <a:off x="914400" y="1757155"/>
              <a:ext cx="5107709" cy="584775"/>
            </a:xfrm>
            <a:prstGeom prst="rect">
              <a:avLst/>
            </a:prstGeom>
          </p:spPr>
          <p:txBody>
            <a:bodyPr wrap="square">
              <a:spAutoFit/>
            </a:bodyPr>
            <a:lstStyle/>
            <a:p>
              <a:pPr algn="ctr"/>
              <a:r>
                <a:rPr lang="en-GB" sz="1600" b="1" dirty="0"/>
                <a:t>Q. Our pension programs are very flexible and enable employees to draw pension and continue working.</a:t>
              </a:r>
            </a:p>
          </p:txBody>
        </p:sp>
        <p:sp>
          <p:nvSpPr>
            <p:cNvPr id="17" name="Title 1">
              <a:extLst>
                <a:ext uri="{FF2B5EF4-FFF2-40B4-BE49-F238E27FC236}">
                  <a16:creationId xmlns:a16="http://schemas.microsoft.com/office/drawing/2014/main" id="{2B1FCB7D-7429-7641-8644-8C50656ED492}"/>
                </a:ext>
              </a:extLst>
            </p:cNvPr>
            <p:cNvSpPr txBox="1">
              <a:spLocks/>
            </p:cNvSpPr>
            <p:nvPr/>
          </p:nvSpPr>
          <p:spPr>
            <a:xfrm>
              <a:off x="2355288" y="2688080"/>
              <a:ext cx="2182010" cy="68879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r>
                <a:rPr lang="en-US" sz="6000" b="1" dirty="0">
                  <a:solidFill>
                    <a:schemeClr val="accent6">
                      <a:lumMod val="75000"/>
                    </a:schemeClr>
                  </a:solidFill>
                  <a:latin typeface="Grifo S" panose="02050503090505060204" pitchFamily="18" charset="77"/>
                </a:rPr>
                <a:t>50%</a:t>
              </a:r>
            </a:p>
            <a:p>
              <a:pPr algn="ctr"/>
              <a:r>
                <a:rPr lang="en-US" sz="1600" b="1" dirty="0">
                  <a:solidFill>
                    <a:schemeClr val="accent6">
                      <a:lumMod val="75000"/>
                    </a:schemeClr>
                  </a:solidFill>
                  <a:latin typeface="Grifo S" panose="02050503090505060204" pitchFamily="18" charset="77"/>
                </a:rPr>
                <a:t>Strongly Disagree or Disagree</a:t>
              </a:r>
              <a:endParaRPr lang="en-US" sz="1400" b="1" dirty="0">
                <a:solidFill>
                  <a:schemeClr val="accent6">
                    <a:lumMod val="75000"/>
                  </a:schemeClr>
                </a:solidFill>
                <a:latin typeface="Grifo S" panose="02050503090505060204" pitchFamily="18" charset="77"/>
              </a:endParaRPr>
            </a:p>
          </p:txBody>
        </p:sp>
        <p:sp>
          <p:nvSpPr>
            <p:cNvPr id="18" name="Rectangle 17"/>
            <p:cNvSpPr/>
            <p:nvPr/>
          </p:nvSpPr>
          <p:spPr>
            <a:xfrm>
              <a:off x="6022109" y="1757155"/>
              <a:ext cx="5080000" cy="830997"/>
            </a:xfrm>
            <a:prstGeom prst="rect">
              <a:avLst/>
            </a:prstGeom>
          </p:spPr>
          <p:txBody>
            <a:bodyPr wrap="square">
              <a:spAutoFit/>
            </a:bodyPr>
            <a:lstStyle/>
            <a:p>
              <a:pPr algn="ctr"/>
              <a:r>
                <a:rPr lang="en-GB" sz="1600" b="1" dirty="0"/>
                <a:t>Q. Our pension and savings programs produce good replacement ratios of income compared to salary when people retire, which will last long into later life.</a:t>
              </a:r>
            </a:p>
          </p:txBody>
        </p:sp>
        <p:sp>
          <p:nvSpPr>
            <p:cNvPr id="19" name="Title 1">
              <a:extLst>
                <a:ext uri="{FF2B5EF4-FFF2-40B4-BE49-F238E27FC236}">
                  <a16:creationId xmlns:a16="http://schemas.microsoft.com/office/drawing/2014/main" id="{2B1FCB7D-7429-7641-8644-8C50656ED492}"/>
                </a:ext>
              </a:extLst>
            </p:cNvPr>
            <p:cNvSpPr txBox="1">
              <a:spLocks/>
            </p:cNvSpPr>
            <p:nvPr/>
          </p:nvSpPr>
          <p:spPr>
            <a:xfrm>
              <a:off x="6260038" y="2688080"/>
              <a:ext cx="1435265" cy="68879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r>
                <a:rPr lang="en-US" sz="6000" b="1" dirty="0">
                  <a:solidFill>
                    <a:srgbClr val="00B050"/>
                  </a:solidFill>
                  <a:latin typeface="Grifo S" panose="02050503090505060204" pitchFamily="18" charset="77"/>
                </a:rPr>
                <a:t>31%</a:t>
              </a:r>
            </a:p>
            <a:p>
              <a:pPr algn="ctr"/>
              <a:r>
                <a:rPr lang="en-US" sz="1600" b="1" dirty="0">
                  <a:solidFill>
                    <a:srgbClr val="00B050"/>
                  </a:solidFill>
                  <a:latin typeface="Grifo S" panose="02050503090505060204" pitchFamily="18" charset="77"/>
                </a:rPr>
                <a:t>Strongly Agree or Agree</a:t>
              </a:r>
              <a:endParaRPr lang="en-US" sz="1400" b="1" dirty="0">
                <a:solidFill>
                  <a:srgbClr val="00B050"/>
                </a:solidFill>
                <a:latin typeface="Grifo S" panose="02050503090505060204" pitchFamily="18" charset="77"/>
              </a:endParaRPr>
            </a:p>
          </p:txBody>
        </p:sp>
        <p:sp>
          <p:nvSpPr>
            <p:cNvPr id="20" name="Title 1">
              <a:extLst>
                <a:ext uri="{FF2B5EF4-FFF2-40B4-BE49-F238E27FC236}">
                  <a16:creationId xmlns:a16="http://schemas.microsoft.com/office/drawing/2014/main" id="{2B1FCB7D-7429-7641-8644-8C50656ED492}"/>
                </a:ext>
              </a:extLst>
            </p:cNvPr>
            <p:cNvSpPr txBox="1">
              <a:spLocks/>
            </p:cNvSpPr>
            <p:nvPr/>
          </p:nvSpPr>
          <p:spPr>
            <a:xfrm>
              <a:off x="7788563" y="2688080"/>
              <a:ext cx="1435265" cy="68879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r>
                <a:rPr lang="en-US" sz="6000" b="1" dirty="0">
                  <a:solidFill>
                    <a:srgbClr val="003865"/>
                  </a:solidFill>
                  <a:latin typeface="Grifo S" panose="02050503090505060204" pitchFamily="18" charset="77"/>
                </a:rPr>
                <a:t>24%</a:t>
              </a:r>
            </a:p>
            <a:p>
              <a:pPr algn="ctr"/>
              <a:r>
                <a:rPr lang="en-US" sz="1600" b="1" dirty="0">
                  <a:solidFill>
                    <a:srgbClr val="003865"/>
                  </a:solidFill>
                  <a:latin typeface="Grifo S" panose="02050503090505060204" pitchFamily="18" charset="77"/>
                </a:rPr>
                <a:t>Neutral</a:t>
              </a:r>
              <a:endParaRPr lang="en-US" sz="1400" b="1" dirty="0">
                <a:solidFill>
                  <a:srgbClr val="003865"/>
                </a:solidFill>
                <a:latin typeface="Grifo S" panose="02050503090505060204" pitchFamily="18" charset="77"/>
              </a:endParaRPr>
            </a:p>
          </p:txBody>
        </p:sp>
        <p:sp>
          <p:nvSpPr>
            <p:cNvPr id="21" name="Title 1">
              <a:extLst>
                <a:ext uri="{FF2B5EF4-FFF2-40B4-BE49-F238E27FC236}">
                  <a16:creationId xmlns:a16="http://schemas.microsoft.com/office/drawing/2014/main" id="{2B1FCB7D-7429-7641-8644-8C50656ED492}"/>
                </a:ext>
              </a:extLst>
            </p:cNvPr>
            <p:cNvSpPr txBox="1">
              <a:spLocks/>
            </p:cNvSpPr>
            <p:nvPr/>
          </p:nvSpPr>
          <p:spPr>
            <a:xfrm>
              <a:off x="9155126" y="2688080"/>
              <a:ext cx="1791442" cy="68879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r>
                <a:rPr lang="en-US" sz="6000" b="1" dirty="0">
                  <a:solidFill>
                    <a:srgbClr val="FF0000"/>
                  </a:solidFill>
                  <a:latin typeface="Grifo S" panose="02050503090505060204" pitchFamily="18" charset="77"/>
                </a:rPr>
                <a:t>38%</a:t>
              </a:r>
            </a:p>
            <a:p>
              <a:pPr algn="ctr"/>
              <a:r>
                <a:rPr lang="en-US" sz="1600" b="1" dirty="0">
                  <a:solidFill>
                    <a:srgbClr val="FF0000"/>
                  </a:solidFill>
                  <a:latin typeface="Grifo S" panose="02050503090505060204" pitchFamily="18" charset="77"/>
                </a:rPr>
                <a:t>Disagree or Strongly Disagree</a:t>
              </a:r>
              <a:endParaRPr lang="en-US" sz="1400" b="1" dirty="0">
                <a:solidFill>
                  <a:srgbClr val="FF0000"/>
                </a:solidFill>
                <a:latin typeface="Grifo S" panose="02050503090505060204" pitchFamily="18" charset="77"/>
              </a:endParaRPr>
            </a:p>
          </p:txBody>
        </p:sp>
      </p:grpSp>
    </p:spTree>
    <p:custDataLst>
      <p:tags r:id="rId1"/>
    </p:custDataLst>
    <p:extLst>
      <p:ext uri="{BB962C8B-B14F-4D97-AF65-F5344CB8AC3E}">
        <p14:creationId xmlns:p14="http://schemas.microsoft.com/office/powerpoint/2010/main" val="1833124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71500"/>
            <a:ext cx="10113264" cy="411651"/>
          </a:xfrm>
        </p:spPr>
        <p:txBody>
          <a:bodyPr vert="horz" wrap="square" lIns="0" tIns="0" rIns="0" bIns="0" rtlCol="0" anchor="t">
            <a:spAutoFit/>
          </a:bodyPr>
          <a:lstStyle/>
          <a:p>
            <a:pPr>
              <a:lnSpc>
                <a:spcPct val="80000"/>
              </a:lnSpc>
              <a:spcBef>
                <a:spcPts val="0"/>
              </a:spcBef>
            </a:pPr>
            <a:r>
              <a:rPr lang="en-GB" sz="3200" b="1" dirty="0">
                <a:gradFill>
                  <a:gsLst>
                    <a:gs pos="100000">
                      <a:srgbClr val="8246AF"/>
                    </a:gs>
                    <a:gs pos="30000">
                      <a:srgbClr val="009DE0"/>
                    </a:gs>
                  </a:gsLst>
                  <a:lin ang="4200000" scaled="0"/>
                </a:gradFill>
                <a:latin typeface="Grifo S" panose="02050503090505060204" pitchFamily="18" charset="77"/>
                <a:ea typeface="+mn-ea"/>
                <a:cs typeface="+mn-cs"/>
              </a:rPr>
              <a:t>Employee Wellbeing</a:t>
            </a:r>
          </a:p>
        </p:txBody>
      </p:sp>
      <p:sp>
        <p:nvSpPr>
          <p:cNvPr id="3" name="Rectangle 2"/>
          <p:cNvSpPr/>
          <p:nvPr/>
        </p:nvSpPr>
        <p:spPr>
          <a:xfrm>
            <a:off x="1302586" y="997841"/>
            <a:ext cx="4433979" cy="461665"/>
          </a:xfrm>
          <a:prstGeom prst="rect">
            <a:avLst/>
          </a:prstGeom>
        </p:spPr>
        <p:txBody>
          <a:bodyPr wrap="square">
            <a:spAutoFit/>
          </a:bodyPr>
          <a:lstStyle/>
          <a:p>
            <a:pPr algn="ctr"/>
            <a:r>
              <a:rPr lang="en-GB" sz="1200" b="1" dirty="0"/>
              <a:t>We provide leave and support for all workers who have caregiving responsibilities.</a:t>
            </a:r>
          </a:p>
        </p:txBody>
      </p:sp>
      <p:graphicFrame>
        <p:nvGraphicFramePr>
          <p:cNvPr id="4" name="Chart 3"/>
          <p:cNvGraphicFramePr/>
          <p:nvPr/>
        </p:nvGraphicFramePr>
        <p:xfrm>
          <a:off x="1302586" y="1638426"/>
          <a:ext cx="4433980" cy="2107507"/>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a:picLocks noChangeAspect="1"/>
          </p:cNvPicPr>
          <p:nvPr/>
        </p:nvPicPr>
        <p:blipFill>
          <a:blip r:embed="rId4"/>
          <a:stretch>
            <a:fillRect/>
          </a:stretch>
        </p:blipFill>
        <p:spPr>
          <a:xfrm>
            <a:off x="6083300" y="6338261"/>
            <a:ext cx="2489200" cy="200951"/>
          </a:xfrm>
          <a:prstGeom prst="rect">
            <a:avLst/>
          </a:prstGeom>
        </p:spPr>
      </p:pic>
      <p:sp>
        <p:nvSpPr>
          <p:cNvPr id="7" name="Rectangle 6"/>
          <p:cNvSpPr/>
          <p:nvPr/>
        </p:nvSpPr>
        <p:spPr>
          <a:xfrm>
            <a:off x="6605676" y="983151"/>
            <a:ext cx="4433979" cy="646331"/>
          </a:xfrm>
          <a:prstGeom prst="rect">
            <a:avLst/>
          </a:prstGeom>
        </p:spPr>
        <p:txBody>
          <a:bodyPr wrap="square">
            <a:spAutoFit/>
          </a:bodyPr>
          <a:lstStyle/>
          <a:p>
            <a:pPr algn="ctr"/>
            <a:r>
              <a:rPr lang="en-GB" sz="1200" b="1" dirty="0"/>
              <a:t>We have reviewed our employee benefit insurances to check any upper age limit restrictions and age-related condition exclusions.</a:t>
            </a:r>
          </a:p>
        </p:txBody>
      </p:sp>
      <p:graphicFrame>
        <p:nvGraphicFramePr>
          <p:cNvPr id="8" name="Chart 7"/>
          <p:cNvGraphicFramePr/>
          <p:nvPr/>
        </p:nvGraphicFramePr>
        <p:xfrm>
          <a:off x="6605676" y="1638426"/>
          <a:ext cx="4433980" cy="210750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p:nvPr/>
        </p:nvGraphicFramePr>
        <p:xfrm>
          <a:off x="1236451" y="4310635"/>
          <a:ext cx="4433979" cy="2107507"/>
        </p:xfrm>
        <a:graphic>
          <a:graphicData uri="http://schemas.openxmlformats.org/drawingml/2006/chart">
            <c:chart xmlns:c="http://schemas.openxmlformats.org/drawingml/2006/chart" xmlns:r="http://schemas.openxmlformats.org/officeDocument/2006/relationships" r:id="rId6"/>
          </a:graphicData>
        </a:graphic>
      </p:graphicFrame>
      <p:sp>
        <p:nvSpPr>
          <p:cNvPr id="12" name="Rectangle 11"/>
          <p:cNvSpPr/>
          <p:nvPr/>
        </p:nvSpPr>
        <p:spPr>
          <a:xfrm>
            <a:off x="1302586" y="3745933"/>
            <a:ext cx="4433979" cy="461665"/>
          </a:xfrm>
          <a:prstGeom prst="rect">
            <a:avLst/>
          </a:prstGeom>
        </p:spPr>
        <p:txBody>
          <a:bodyPr wrap="square">
            <a:spAutoFit/>
          </a:bodyPr>
          <a:lstStyle/>
          <a:p>
            <a:pPr algn="ctr"/>
            <a:r>
              <a:rPr lang="en-GB" sz="1200" b="1" dirty="0"/>
              <a:t>We have concerns about the rising costs of healthcare and other insurances for an aging workforce.</a:t>
            </a:r>
          </a:p>
        </p:txBody>
      </p:sp>
      <p:sp>
        <p:nvSpPr>
          <p:cNvPr id="11" name="Rectangle 10"/>
          <p:cNvSpPr/>
          <p:nvPr/>
        </p:nvSpPr>
        <p:spPr>
          <a:xfrm>
            <a:off x="6605676" y="3745933"/>
            <a:ext cx="4433979" cy="646331"/>
          </a:xfrm>
          <a:prstGeom prst="rect">
            <a:avLst/>
          </a:prstGeom>
        </p:spPr>
        <p:txBody>
          <a:bodyPr wrap="square">
            <a:spAutoFit/>
          </a:bodyPr>
          <a:lstStyle/>
          <a:p>
            <a:pPr algn="ctr"/>
            <a:r>
              <a:rPr lang="en-GB" sz="1200" b="1" dirty="0"/>
              <a:t>We have concerns about how to bring older workers back to the workplace, given they are a higher risk group for COVID-19.</a:t>
            </a:r>
          </a:p>
        </p:txBody>
      </p:sp>
      <p:graphicFrame>
        <p:nvGraphicFramePr>
          <p:cNvPr id="13" name="Chart 12"/>
          <p:cNvGraphicFramePr/>
          <p:nvPr/>
        </p:nvGraphicFramePr>
        <p:xfrm>
          <a:off x="6605676" y="4392264"/>
          <a:ext cx="4433980" cy="1945998"/>
        </p:xfrm>
        <a:graphic>
          <a:graphicData uri="http://schemas.openxmlformats.org/drawingml/2006/chart">
            <c:chart xmlns:c="http://schemas.openxmlformats.org/drawingml/2006/chart" xmlns:r="http://schemas.openxmlformats.org/officeDocument/2006/relationships" r:id="rId7"/>
          </a:graphicData>
        </a:graphic>
      </p:graphicFrame>
    </p:spTree>
    <p:custDataLst>
      <p:tags r:id="rId1"/>
    </p:custDataLst>
    <p:extLst>
      <p:ext uri="{BB962C8B-B14F-4D97-AF65-F5344CB8AC3E}">
        <p14:creationId xmlns:p14="http://schemas.microsoft.com/office/powerpoint/2010/main" val="2386793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8800" y="6120571"/>
            <a:ext cx="5200073" cy="483430"/>
          </a:xfrm>
          <a:prstGeom prst="rect">
            <a:avLst/>
          </a:prstGeom>
          <a:solidFill>
            <a:schemeClr val="bg1"/>
          </a:solidFill>
        </p:spPr>
        <p:txBody>
          <a:bodyPr vert="horz" wrap="square" lIns="0" tIns="0" rIns="0" bIns="0" rtlCol="0" anchor="t" anchorCtr="0">
            <a:noAutofit/>
          </a:bodyPr>
          <a:lstStyle/>
          <a:p>
            <a:endParaRPr lang="en-GB" dirty="0"/>
          </a:p>
        </p:txBody>
      </p:sp>
      <p:sp>
        <p:nvSpPr>
          <p:cNvPr id="3" name="Rectangle 2">
            <a:extLst>
              <a:ext uri="{FF2B5EF4-FFF2-40B4-BE49-F238E27FC236}">
                <a16:creationId xmlns:a16="http://schemas.microsoft.com/office/drawing/2014/main" id="{BAC747BA-AFE4-344C-9925-9AD482172B5C}"/>
              </a:ext>
            </a:extLst>
          </p:cNvPr>
          <p:cNvSpPr/>
          <p:nvPr/>
        </p:nvSpPr>
        <p:spPr>
          <a:xfrm>
            <a:off x="960582" y="903432"/>
            <a:ext cx="10113264" cy="1095749"/>
          </a:xfrm>
          <a:prstGeom prst="rect">
            <a:avLst/>
          </a:prstGeom>
        </p:spPr>
        <p:txBody>
          <a:bodyPr wrap="square">
            <a:spAutoFit/>
          </a:bodyPr>
          <a:lstStyle/>
          <a:p>
            <a:pPr lvl="0">
              <a:lnSpc>
                <a:spcPct val="80000"/>
              </a:lnSpc>
              <a:defRPr/>
            </a:pPr>
            <a:r>
              <a:rPr lang="en-GB" sz="7800" b="1" dirty="0">
                <a:gradFill>
                  <a:gsLst>
                    <a:gs pos="100000">
                      <a:srgbClr val="8246AF"/>
                    </a:gs>
                    <a:gs pos="30000">
                      <a:srgbClr val="009DE0"/>
                    </a:gs>
                  </a:gsLst>
                  <a:lin ang="4200000" scaled="0"/>
                </a:gradFill>
                <a:latin typeface="Grifo S" panose="02050503090505060204" pitchFamily="18" charset="77"/>
              </a:rPr>
              <a:t>Conclusions</a:t>
            </a:r>
            <a:endParaRPr kumimoji="0" lang="en-US" sz="7800" b="1" i="0" u="none" strike="noStrike" kern="1200" cap="none" spc="0" normalizeH="0" baseline="0" noProof="0" dirty="0">
              <a:ln>
                <a:noFill/>
              </a:ln>
              <a:gradFill>
                <a:gsLst>
                  <a:gs pos="100000">
                    <a:srgbClr val="8246AF"/>
                  </a:gs>
                  <a:gs pos="30000">
                    <a:srgbClr val="009DE0"/>
                  </a:gs>
                </a:gsLst>
                <a:lin ang="4200000" scaled="0"/>
              </a:gradFill>
              <a:effectLst/>
              <a:uLnTx/>
              <a:uFillTx/>
              <a:latin typeface="Grifo S" panose="02050503090505060204" pitchFamily="18" charset="77"/>
            </a:endParaRPr>
          </a:p>
        </p:txBody>
      </p:sp>
      <p:sp>
        <p:nvSpPr>
          <p:cNvPr id="5" name="TextBox 4"/>
          <p:cNvSpPr txBox="1"/>
          <p:nvPr/>
        </p:nvSpPr>
        <p:spPr>
          <a:xfrm>
            <a:off x="628073" y="5495065"/>
            <a:ext cx="3260436" cy="1333174"/>
          </a:xfrm>
          <a:prstGeom prst="rect">
            <a:avLst/>
          </a:prstGeom>
          <a:solidFill>
            <a:schemeClr val="bg1"/>
          </a:solidFill>
        </p:spPr>
        <p:txBody>
          <a:bodyPr vert="horz" wrap="square" lIns="0" tIns="0" rIns="0" bIns="0" rtlCol="0" anchor="t" anchorCtr="0">
            <a:noAutofit/>
          </a:bodyPr>
          <a:lstStyle/>
          <a:p>
            <a:endParaRPr lang="en-GB" dirty="0"/>
          </a:p>
        </p:txBody>
      </p:sp>
      <p:sp>
        <p:nvSpPr>
          <p:cNvPr id="6" name="SectionNumber"/>
          <p:cNvSpPr txBox="1">
            <a:spLocks/>
          </p:cNvSpPr>
          <p:nvPr/>
        </p:nvSpPr>
        <p:spPr>
          <a:xfrm>
            <a:off x="720063" y="4296764"/>
            <a:ext cx="6336891" cy="2307237"/>
          </a:xfrm>
          <a:prstGeom prst="rect">
            <a:avLst/>
          </a:prstGeom>
        </p:spPr>
        <p:txBody>
          <a:bodyPr vert="horz" lIns="0" tIns="0" rIns="0" bIns="0" rtlCol="0" anchor="t"/>
          <a:lstStyle>
            <a:defPPr>
              <a:defRPr lang="en-US"/>
            </a:defPPr>
            <a:lvl1pPr marL="0" algn="l" defTabSz="914400" rtl="0" eaLnBrk="1" latinLnBrk="0" hangingPunct="1">
              <a:defRPr lang="en-GB" sz="1000" kern="1200" smtClean="0">
                <a:solidFill>
                  <a:schemeClr val="bg2"/>
                </a:solidFill>
                <a:latin typeface="Mute"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0" b="1" dirty="0">
              <a:gradFill>
                <a:gsLst>
                  <a:gs pos="100000">
                    <a:srgbClr val="8246AF"/>
                  </a:gs>
                  <a:gs pos="30000">
                    <a:srgbClr val="009DE0"/>
                  </a:gs>
                </a:gsLst>
                <a:lin ang="4200000" scaled="0"/>
              </a:gradFill>
              <a:latin typeface="Grifo S" panose="02050503090505060204" pitchFamily="18" charset="77"/>
            </a:endParaRPr>
          </a:p>
        </p:txBody>
      </p:sp>
      <p:pic>
        <p:nvPicPr>
          <p:cNvPr id="1026" name="Picture 2" descr="https://cdn-assets-us.frontify.com/s3/frontify-enterprise-files-us/eyJwYXRoIjoibWVyY2VyXC9hY2NvdW50c1wvYmVcLzQwMDA2MTNcL3Byb2plY3RzXC80N1wvYXNzZXRzXC8wYlwvMTEwMzVcLzZhZDBmODgwOTgxOGJiMGIwZTdhNGFhNmU3ZTU3YzA5LTE1ODUyNDkwMzAucG5nIn0:mercer:uBMOZ9Uy9JBfWNuZ87HVizt9sz03mzq7IGCoZJK2JeM?width=24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1625572"/>
            <a:ext cx="5142435" cy="52324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12091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94757" y="580126"/>
            <a:ext cx="4264462" cy="95250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800" kern="1200">
                <a:solidFill>
                  <a:schemeClr val="tx1"/>
                </a:solidFill>
                <a:latin typeface="Grifo S" panose="02050803090505060204" pitchFamily="18" charset="0"/>
                <a:ea typeface="+mj-ea"/>
                <a:cs typeface="+mj-cs"/>
              </a:defRPr>
            </a:lvl1pPr>
          </a:lstStyle>
          <a:p>
            <a:pPr algn="ctr"/>
            <a:r>
              <a:rPr lang="en-GB" sz="3200" b="1" dirty="0">
                <a:gradFill>
                  <a:gsLst>
                    <a:gs pos="100000">
                      <a:srgbClr val="8246AF"/>
                    </a:gs>
                    <a:gs pos="30000">
                      <a:srgbClr val="009DE0"/>
                    </a:gs>
                  </a:gsLst>
                  <a:lin ang="4200000" scaled="0"/>
                </a:gradFill>
                <a:latin typeface="Grifo S" panose="02050503090505060204" pitchFamily="18" charset="77"/>
              </a:rPr>
              <a:t>Supported Flexibility</a:t>
            </a:r>
            <a:endParaRPr lang="en-GB" sz="3200" dirty="0"/>
          </a:p>
        </p:txBody>
      </p:sp>
      <p:sp>
        <p:nvSpPr>
          <p:cNvPr id="4" name="Title 1"/>
          <p:cNvSpPr txBox="1">
            <a:spLocks/>
          </p:cNvSpPr>
          <p:nvPr/>
        </p:nvSpPr>
        <p:spPr>
          <a:xfrm>
            <a:off x="6248981" y="580126"/>
            <a:ext cx="4887721" cy="95250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800" kern="1200">
                <a:solidFill>
                  <a:schemeClr val="tx1"/>
                </a:solidFill>
                <a:latin typeface="Grifo S" panose="02050803090505060204" pitchFamily="18" charset="0"/>
                <a:ea typeface="+mj-ea"/>
                <a:cs typeface="+mj-cs"/>
              </a:defRPr>
            </a:lvl1pPr>
          </a:lstStyle>
          <a:p>
            <a:pPr algn="ctr"/>
            <a:r>
              <a:rPr lang="en-GB" sz="3200" b="1" dirty="0">
                <a:gradFill>
                  <a:gsLst>
                    <a:gs pos="100000">
                      <a:srgbClr val="8246AF"/>
                    </a:gs>
                    <a:gs pos="30000">
                      <a:srgbClr val="009DE0"/>
                    </a:gs>
                  </a:gsLst>
                  <a:lin ang="4200000" scaled="0"/>
                </a:gradFill>
                <a:latin typeface="Grifo S" panose="02050503090505060204" pitchFamily="18" charset="77"/>
              </a:rPr>
              <a:t>Organisational Profile</a:t>
            </a:r>
            <a:endParaRPr lang="en-GB" sz="3200" dirty="0"/>
          </a:p>
        </p:txBody>
      </p:sp>
      <p:sp>
        <p:nvSpPr>
          <p:cNvPr id="5" name="Title 1"/>
          <p:cNvSpPr txBox="1">
            <a:spLocks/>
          </p:cNvSpPr>
          <p:nvPr/>
        </p:nvSpPr>
        <p:spPr>
          <a:xfrm>
            <a:off x="1050195" y="3220981"/>
            <a:ext cx="4746756" cy="95250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800" kern="1200">
                <a:solidFill>
                  <a:schemeClr val="tx1"/>
                </a:solidFill>
                <a:latin typeface="Grifo S" panose="02050803090505060204" pitchFamily="18" charset="0"/>
                <a:ea typeface="+mj-ea"/>
                <a:cs typeface="+mj-cs"/>
              </a:defRPr>
            </a:lvl1pPr>
          </a:lstStyle>
          <a:p>
            <a:pPr algn="ctr"/>
            <a:r>
              <a:rPr lang="en-GB" sz="3200" b="1" dirty="0">
                <a:gradFill>
                  <a:gsLst>
                    <a:gs pos="100000">
                      <a:srgbClr val="8246AF"/>
                    </a:gs>
                    <a:gs pos="30000">
                      <a:srgbClr val="009DE0"/>
                    </a:gs>
                  </a:gsLst>
                  <a:lin ang="4200000" scaled="0"/>
                </a:gradFill>
                <a:latin typeface="Grifo S" panose="02050503090505060204" pitchFamily="18" charset="77"/>
              </a:rPr>
              <a:t>Financial Resilience</a:t>
            </a:r>
            <a:endParaRPr lang="en-GB" sz="3200" dirty="0"/>
          </a:p>
        </p:txBody>
      </p:sp>
      <p:sp>
        <p:nvSpPr>
          <p:cNvPr id="7" name="Title 1"/>
          <p:cNvSpPr txBox="1">
            <a:spLocks/>
          </p:cNvSpPr>
          <p:nvPr/>
        </p:nvSpPr>
        <p:spPr>
          <a:xfrm>
            <a:off x="6248982" y="3220981"/>
            <a:ext cx="4887720" cy="95250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800" kern="1200">
                <a:solidFill>
                  <a:schemeClr val="tx1"/>
                </a:solidFill>
                <a:latin typeface="Grifo S" panose="02050803090505060204" pitchFamily="18" charset="0"/>
                <a:ea typeface="+mj-ea"/>
                <a:cs typeface="+mj-cs"/>
              </a:defRPr>
            </a:lvl1pPr>
          </a:lstStyle>
          <a:p>
            <a:pPr algn="ctr"/>
            <a:r>
              <a:rPr lang="en-GB" sz="3200" b="1" dirty="0">
                <a:gradFill>
                  <a:gsLst>
                    <a:gs pos="100000">
                      <a:srgbClr val="8246AF"/>
                    </a:gs>
                    <a:gs pos="30000">
                      <a:srgbClr val="009DE0"/>
                    </a:gs>
                  </a:gsLst>
                  <a:lin ang="4200000" scaled="0"/>
                </a:gradFill>
                <a:latin typeface="Grifo S" panose="02050503090505060204" pitchFamily="18" charset="77"/>
              </a:rPr>
              <a:t>Employee Wellbeing</a:t>
            </a:r>
            <a:endParaRPr lang="en-GB" sz="3200" dirty="0"/>
          </a:p>
        </p:txBody>
      </p:sp>
      <p:sp>
        <p:nvSpPr>
          <p:cNvPr id="8" name="TextBox 7"/>
          <p:cNvSpPr txBox="1"/>
          <p:nvPr/>
        </p:nvSpPr>
        <p:spPr>
          <a:xfrm>
            <a:off x="1050196" y="1147313"/>
            <a:ext cx="4746755" cy="1897812"/>
          </a:xfrm>
          <a:prstGeom prst="rect">
            <a:avLst/>
          </a:prstGeom>
          <a:noFill/>
        </p:spPr>
        <p:txBody>
          <a:bodyPr vert="horz" wrap="square" lIns="0" tIns="0" rIns="0" bIns="0" rtlCol="0" anchor="t" anchorCtr="0">
            <a:noAutofit/>
          </a:bodyPr>
          <a:lstStyle/>
          <a:p>
            <a:pPr marL="171450" indent="-171450">
              <a:buFont typeface="Arial" panose="020B0604020202020204" pitchFamily="34" charset="0"/>
              <a:buChar char="•"/>
            </a:pPr>
            <a:r>
              <a:rPr lang="en-GB" sz="1200" dirty="0"/>
              <a:t>The majority of </a:t>
            </a:r>
            <a:r>
              <a:rPr lang="en-GB" sz="1200" b="1" dirty="0"/>
              <a:t>participants found that employees are not supported </a:t>
            </a:r>
            <a:r>
              <a:rPr lang="en-GB" sz="1200" dirty="0"/>
              <a:t>in terms of both career development as well as offering a structured and flexible pension program</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b="1" dirty="0"/>
              <a:t>64% </a:t>
            </a:r>
            <a:r>
              <a:rPr lang="en-GB" sz="1200" dirty="0"/>
              <a:t>of participants would like to have</a:t>
            </a:r>
            <a:r>
              <a:rPr lang="en-GB" sz="1200" b="1" dirty="0"/>
              <a:t> more certainty</a:t>
            </a:r>
            <a:r>
              <a:rPr lang="en-GB" sz="1200" dirty="0"/>
              <a:t> over the timing of retirement in order to succession plan.</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Over half of responses agreed that </a:t>
            </a:r>
            <a:r>
              <a:rPr lang="en-GB" sz="1200" b="1" dirty="0"/>
              <a:t>retired alumni are valuable</a:t>
            </a:r>
            <a:r>
              <a:rPr lang="en-GB" sz="1200" dirty="0"/>
              <a:t> source of experienced flexible resource.</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p:txBody>
      </p:sp>
      <p:sp>
        <p:nvSpPr>
          <p:cNvPr id="11" name="TextBox 10"/>
          <p:cNvSpPr txBox="1"/>
          <p:nvPr/>
        </p:nvSpPr>
        <p:spPr>
          <a:xfrm>
            <a:off x="6248981" y="1147313"/>
            <a:ext cx="4887721" cy="1897812"/>
          </a:xfrm>
          <a:prstGeom prst="rect">
            <a:avLst/>
          </a:prstGeom>
          <a:noFill/>
        </p:spPr>
        <p:txBody>
          <a:bodyPr vert="horz" wrap="square" lIns="0" tIns="0" rIns="0" bIns="0" rtlCol="0" anchor="t" anchorCtr="0">
            <a:noAutofit/>
          </a:bodyPr>
          <a:lstStyle/>
          <a:p>
            <a:pPr marL="171450" indent="-171450">
              <a:buFont typeface="Arial" panose="020B0604020202020204" pitchFamily="34" charset="0"/>
              <a:buChar char="•"/>
            </a:pPr>
            <a:r>
              <a:rPr lang="en-GB" sz="1200" dirty="0"/>
              <a:t>Most organisations understand the impact of their age profile on critical jobs, </a:t>
            </a:r>
            <a:r>
              <a:rPr lang="en-GB" sz="1200" b="1" dirty="0"/>
              <a:t>however 50% of organisations do not audit their policies to check for fairness or age discrimination</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b="1" dirty="0"/>
              <a:t>Over half </a:t>
            </a:r>
            <a:r>
              <a:rPr lang="en-GB" sz="1200" dirty="0"/>
              <a:t>of organisations </a:t>
            </a:r>
            <a:r>
              <a:rPr lang="en-GB" sz="1200" b="1" dirty="0"/>
              <a:t>do not measure </a:t>
            </a:r>
            <a:r>
              <a:rPr lang="en-GB" sz="1200" dirty="0"/>
              <a:t>or understand the relative contribution of experienced workers or construct multigenerational teams.</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Half of organisations agreed that </a:t>
            </a:r>
            <a:r>
              <a:rPr lang="en-GB" sz="1200" b="1" dirty="0"/>
              <a:t>keeping experienced employees </a:t>
            </a:r>
            <a:r>
              <a:rPr lang="en-GB" sz="1200" dirty="0"/>
              <a:t>in the workforce is essential. </a:t>
            </a:r>
          </a:p>
        </p:txBody>
      </p:sp>
      <p:sp>
        <p:nvSpPr>
          <p:cNvPr id="12" name="TextBox 11"/>
          <p:cNvSpPr txBox="1"/>
          <p:nvPr/>
        </p:nvSpPr>
        <p:spPr>
          <a:xfrm>
            <a:off x="1050196" y="3784574"/>
            <a:ext cx="4746755" cy="2603162"/>
          </a:xfrm>
          <a:prstGeom prst="rect">
            <a:avLst/>
          </a:prstGeom>
          <a:noFill/>
        </p:spPr>
        <p:txBody>
          <a:bodyPr vert="horz" wrap="square" lIns="0" tIns="0" rIns="0" bIns="0" rtlCol="0" anchor="t" anchorCtr="0">
            <a:noAutofit/>
          </a:bodyPr>
          <a:lstStyle/>
          <a:p>
            <a:pPr marL="171450" indent="-171450">
              <a:buFont typeface="Arial" panose="020B0604020202020204" pitchFamily="34" charset="0"/>
              <a:buChar char="•"/>
            </a:pPr>
            <a:r>
              <a:rPr lang="en-GB" sz="1200" b="1" dirty="0"/>
              <a:t>38% </a:t>
            </a:r>
            <a:r>
              <a:rPr lang="en-GB" sz="1200" dirty="0"/>
              <a:t>of organisations agreed that </a:t>
            </a:r>
            <a:r>
              <a:rPr lang="en-GB" sz="1200" b="1" dirty="0"/>
              <a:t>employees are prepared</a:t>
            </a:r>
            <a:r>
              <a:rPr lang="en-GB" sz="1200" dirty="0"/>
              <a:t> to plan the timing of retirement however the majority of respondents</a:t>
            </a:r>
            <a:r>
              <a:rPr lang="en-GB" sz="1200" b="1" dirty="0"/>
              <a:t> </a:t>
            </a:r>
            <a:r>
              <a:rPr lang="en-GB" sz="1200" dirty="0"/>
              <a:t>disagreed that this was the case</a:t>
            </a:r>
          </a:p>
          <a:p>
            <a:pPr marL="171450" indent="-171450">
              <a:buFont typeface="Arial" panose="020B0604020202020204" pitchFamily="34" charset="0"/>
              <a:buChar char="•"/>
            </a:pPr>
            <a:endParaRPr lang="en-GB" sz="1200" b="1" dirty="0"/>
          </a:p>
          <a:p>
            <a:pPr marL="171450" indent="-171450">
              <a:buFont typeface="Arial" panose="020B0604020202020204" pitchFamily="34" charset="0"/>
              <a:buChar char="•"/>
            </a:pPr>
            <a:r>
              <a:rPr lang="en-GB" sz="1200" dirty="0"/>
              <a:t>In addition, </a:t>
            </a:r>
            <a:r>
              <a:rPr lang="en-GB" sz="1200" b="1" dirty="0"/>
              <a:t>most participants disagreed </a:t>
            </a:r>
            <a:r>
              <a:rPr lang="en-GB" sz="1200" dirty="0"/>
              <a:t>that employees have the financial tools to understand if they are able to meet </a:t>
            </a:r>
            <a:r>
              <a:rPr lang="en-GB" sz="1200" b="1" dirty="0"/>
              <a:t>financial shocks</a:t>
            </a:r>
            <a:r>
              <a:rPr lang="en-GB" sz="1200" dirty="0"/>
              <a:t>, short, medium and long term. </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50% of organisations state their pension programs are </a:t>
            </a:r>
            <a:r>
              <a:rPr lang="en-GB" sz="1200" b="1" dirty="0"/>
              <a:t>not flexible, </a:t>
            </a:r>
            <a:r>
              <a:rPr lang="en-GB" sz="1200" dirty="0"/>
              <a:t>and do not allow employees to draw from them whilst continuing work</a:t>
            </a:r>
            <a:br>
              <a:rPr lang="en-GB" sz="1200" dirty="0"/>
            </a:br>
            <a:endParaRPr lang="en-GB" sz="1200" dirty="0"/>
          </a:p>
          <a:p>
            <a:pPr marL="171450" indent="-171450">
              <a:buFont typeface="Arial" panose="020B0604020202020204" pitchFamily="34" charset="0"/>
              <a:buChar char="•"/>
            </a:pPr>
            <a:r>
              <a:rPr lang="en-GB" sz="1200" dirty="0"/>
              <a:t>38% believe their pension plans </a:t>
            </a:r>
            <a:r>
              <a:rPr lang="en-GB" sz="1200" b="1" dirty="0"/>
              <a:t>will not provide a good replacement ratio for life</a:t>
            </a:r>
          </a:p>
          <a:p>
            <a:pPr marL="171450" indent="-171450">
              <a:buFont typeface="Arial" panose="020B0604020202020204" pitchFamily="34" charset="0"/>
              <a:buChar char="•"/>
            </a:pPr>
            <a:endParaRPr lang="en-GB" sz="1200" dirty="0"/>
          </a:p>
          <a:p>
            <a:endParaRPr lang="en-GB" sz="1200" dirty="0"/>
          </a:p>
        </p:txBody>
      </p:sp>
      <p:sp>
        <p:nvSpPr>
          <p:cNvPr id="13" name="TextBox 12"/>
          <p:cNvSpPr txBox="1"/>
          <p:nvPr/>
        </p:nvSpPr>
        <p:spPr>
          <a:xfrm>
            <a:off x="6248981" y="3784573"/>
            <a:ext cx="4887721" cy="2720729"/>
          </a:xfrm>
          <a:prstGeom prst="rect">
            <a:avLst/>
          </a:prstGeom>
          <a:noFill/>
        </p:spPr>
        <p:txBody>
          <a:bodyPr vert="horz" wrap="square" lIns="0" tIns="0" rIns="0" bIns="0" rtlCol="0" anchor="t" anchorCtr="0">
            <a:noAutofit/>
          </a:bodyPr>
          <a:lstStyle/>
          <a:p>
            <a:pPr marL="171450" indent="-171450">
              <a:buFont typeface="Arial" panose="020B0604020202020204" pitchFamily="34" charset="0"/>
              <a:buChar char="•"/>
            </a:pPr>
            <a:r>
              <a:rPr lang="en-GB" sz="1200" dirty="0"/>
              <a:t>Over half organisations agreed that they have </a:t>
            </a:r>
            <a:r>
              <a:rPr lang="en-GB" sz="1200" b="1" dirty="0"/>
              <a:t>concerns surrounding</a:t>
            </a:r>
            <a:r>
              <a:rPr lang="en-GB" sz="1200" dirty="0"/>
              <a:t> the healthcare costs of an ageing workforce</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There are </a:t>
            </a:r>
            <a:r>
              <a:rPr lang="en-GB" sz="1200" b="1" dirty="0"/>
              <a:t>mixed responses </a:t>
            </a:r>
            <a:r>
              <a:rPr lang="en-GB" sz="1200" dirty="0"/>
              <a:t>in terms of </a:t>
            </a:r>
            <a:r>
              <a:rPr lang="en-GB" sz="1200" b="1" dirty="0"/>
              <a:t>caregiving, </a:t>
            </a:r>
            <a:r>
              <a:rPr lang="en-GB" sz="1200" dirty="0"/>
              <a:t>with an even split between whether organisations provide support for employees with caregiving responsibilities</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Some organisations  (40%) are </a:t>
            </a:r>
            <a:r>
              <a:rPr lang="en-GB" sz="1200" b="1" dirty="0"/>
              <a:t>concerned about the Covid-19 </a:t>
            </a:r>
            <a:r>
              <a:rPr lang="en-GB" sz="1200" dirty="0"/>
              <a:t>associated health risks associated with older workers</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Only around one third have </a:t>
            </a:r>
            <a:r>
              <a:rPr lang="en-GB" sz="1200" b="1" dirty="0"/>
              <a:t>checked risk insurances for coverage of late retirements / exclusions for age</a:t>
            </a:r>
            <a:r>
              <a:rPr lang="en-GB" sz="1200" dirty="0"/>
              <a:t>, which could leave others expose as the workforce ages</a:t>
            </a:r>
          </a:p>
          <a:p>
            <a:pPr marL="171450" indent="-171450">
              <a:buFont typeface="Arial" panose="020B0604020202020204" pitchFamily="34" charset="0"/>
              <a:buChar char="•"/>
            </a:pPr>
            <a:endParaRPr lang="en-GB" sz="1200" dirty="0"/>
          </a:p>
        </p:txBody>
      </p:sp>
    </p:spTree>
    <p:custDataLst>
      <p:tags r:id="rId1"/>
    </p:custDataLst>
    <p:extLst>
      <p:ext uri="{BB962C8B-B14F-4D97-AF65-F5344CB8AC3E}">
        <p14:creationId xmlns:p14="http://schemas.microsoft.com/office/powerpoint/2010/main" val="3358238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WEF Mercer Global Research 2020 *</a:t>
            </a:r>
            <a:br>
              <a:rPr lang="en-GB" dirty="0"/>
            </a:br>
            <a:r>
              <a:rPr lang="en-GB" dirty="0"/>
              <a:t>calls to action for four stakeholder groups</a:t>
            </a:r>
          </a:p>
        </p:txBody>
      </p:sp>
      <p:grpSp>
        <p:nvGrpSpPr>
          <p:cNvPr id="8" name="Group 7">
            <a:extLst>
              <a:ext uri="{FF2B5EF4-FFF2-40B4-BE49-F238E27FC236}">
                <a16:creationId xmlns:a16="http://schemas.microsoft.com/office/drawing/2014/main" id="{5706D6CD-2B90-F245-8AA6-A98EAC6E562E}"/>
              </a:ext>
            </a:extLst>
          </p:cNvPr>
          <p:cNvGrpSpPr/>
          <p:nvPr/>
        </p:nvGrpSpPr>
        <p:grpSpPr>
          <a:xfrm>
            <a:off x="924560" y="1402748"/>
            <a:ext cx="10307032" cy="4572000"/>
            <a:chOff x="869928" y="1144079"/>
            <a:chExt cx="10843830" cy="4572000"/>
          </a:xfrm>
          <a:gradFill>
            <a:gsLst>
              <a:gs pos="100000">
                <a:srgbClr val="17A239"/>
              </a:gs>
              <a:gs pos="0">
                <a:srgbClr val="1792DB"/>
              </a:gs>
            </a:gsLst>
            <a:lin ang="18900000" scaled="1"/>
          </a:gradFill>
        </p:grpSpPr>
        <p:sp>
          <p:nvSpPr>
            <p:cNvPr id="13" name="Round Single Corner Rectangle 12"/>
            <p:cNvSpPr/>
            <p:nvPr/>
          </p:nvSpPr>
          <p:spPr>
            <a:xfrm>
              <a:off x="869928" y="1144079"/>
              <a:ext cx="2560320" cy="4572000"/>
            </a:xfrm>
            <a:prstGeom prst="round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 Same Side Corner Rectangle 11"/>
            <p:cNvSpPr/>
            <p:nvPr/>
          </p:nvSpPr>
          <p:spPr>
            <a:xfrm>
              <a:off x="6385976" y="1144079"/>
              <a:ext cx="2560320" cy="4572000"/>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 Single Corner Rectangle 13">
              <a:extLst>
                <a:ext uri="{FF2B5EF4-FFF2-40B4-BE49-F238E27FC236}">
                  <a16:creationId xmlns:a16="http://schemas.microsoft.com/office/drawing/2014/main" id="{4999D653-53E7-ED43-8260-82FB5C360C04}"/>
                </a:ext>
              </a:extLst>
            </p:cNvPr>
            <p:cNvSpPr/>
            <p:nvPr/>
          </p:nvSpPr>
          <p:spPr>
            <a:xfrm flipH="1">
              <a:off x="9144000" y="1144079"/>
              <a:ext cx="2569758" cy="4572000"/>
            </a:xfrm>
            <a:prstGeom prst="round1Rect">
              <a:avLst>
                <a:gd name="adj" fmla="val 4988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 Same Side Corner Rectangle 15">
              <a:extLst>
                <a:ext uri="{FF2B5EF4-FFF2-40B4-BE49-F238E27FC236}">
                  <a16:creationId xmlns:a16="http://schemas.microsoft.com/office/drawing/2014/main" id="{ED74EF26-7B65-A540-8778-E97FD292F101}"/>
                </a:ext>
              </a:extLst>
            </p:cNvPr>
            <p:cNvSpPr/>
            <p:nvPr/>
          </p:nvSpPr>
          <p:spPr>
            <a:xfrm>
              <a:off x="3627952" y="1144079"/>
              <a:ext cx="2560320" cy="4572000"/>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Rectangle 6">
            <a:extLst>
              <a:ext uri="{FF2B5EF4-FFF2-40B4-BE49-F238E27FC236}">
                <a16:creationId xmlns:a16="http://schemas.microsoft.com/office/drawing/2014/main" id="{27387125-2BBA-A54D-9A89-AC400CB8493E}"/>
              </a:ext>
            </a:extLst>
          </p:cNvPr>
          <p:cNvSpPr/>
          <p:nvPr/>
        </p:nvSpPr>
        <p:spPr>
          <a:xfrm>
            <a:off x="8968839" y="2989953"/>
            <a:ext cx="2014121" cy="2677656"/>
          </a:xfrm>
          <a:prstGeom prst="rect">
            <a:avLst/>
          </a:prstGeom>
        </p:spPr>
        <p:txBody>
          <a:bodyPr wrap="square" lIns="0" tIns="0" rIns="0" bIns="0">
            <a:spAutoFit/>
          </a:bodyPr>
          <a:lstStyle/>
          <a:p>
            <a:r>
              <a:rPr lang="en-US" sz="1200" b="1" dirty="0"/>
              <a:t>Individuals</a:t>
            </a:r>
            <a:br>
              <a:rPr lang="en-US" sz="1200" b="1" dirty="0"/>
            </a:br>
            <a:endParaRPr lang="en-GB" sz="1200" dirty="0"/>
          </a:p>
          <a:p>
            <a:pPr marL="138113" indent="-138113">
              <a:buFont typeface="Arial" panose="020B0604020202020204" pitchFamily="34" charset="0"/>
              <a:buChar char="•"/>
            </a:pPr>
            <a:r>
              <a:rPr lang="en-GB" sz="1000" dirty="0"/>
              <a:t>Unlock creative additional income sources.</a:t>
            </a:r>
          </a:p>
          <a:p>
            <a:pPr marL="138113" indent="-138113">
              <a:buFont typeface="Arial" panose="020B0604020202020204" pitchFamily="34" charset="0"/>
              <a:buChar char="•"/>
            </a:pPr>
            <a:r>
              <a:rPr lang="en-GB" sz="1000" dirty="0"/>
              <a:t>Redesign how we live, and </a:t>
            </a:r>
            <a:br>
              <a:rPr lang="en-GB" sz="1000" dirty="0"/>
            </a:br>
            <a:r>
              <a:rPr lang="en-GB" sz="1000" dirty="0"/>
              <a:t>plan as a family unit.</a:t>
            </a:r>
          </a:p>
          <a:p>
            <a:pPr marL="138113" indent="-138113">
              <a:buFont typeface="Arial" panose="020B0604020202020204" pitchFamily="34" charset="0"/>
              <a:buChar char="•"/>
            </a:pPr>
            <a:r>
              <a:rPr lang="en-GB" sz="1000" dirty="0"/>
              <a:t>Develop a personalized long-term life plan based on your </a:t>
            </a:r>
            <a:br>
              <a:rPr lang="en-GB" sz="1000" dirty="0"/>
            </a:br>
            <a:r>
              <a:rPr lang="en-GB" sz="1000" dirty="0"/>
              <a:t>own persona exercise.</a:t>
            </a:r>
          </a:p>
          <a:p>
            <a:pPr marL="138113" indent="-138113">
              <a:buFont typeface="Arial" panose="020B0604020202020204" pitchFamily="34" charset="0"/>
              <a:buChar char="•"/>
            </a:pPr>
            <a:r>
              <a:rPr lang="en-GB" sz="1000" dirty="0"/>
              <a:t>Manage forward planning budgets and spending.</a:t>
            </a:r>
          </a:p>
          <a:p>
            <a:pPr marL="138113" indent="-138113">
              <a:buFont typeface="Arial" panose="020B0604020202020204" pitchFamily="34" charset="0"/>
              <a:buChar char="•"/>
            </a:pPr>
            <a:r>
              <a:rPr lang="en-GB" sz="1000" dirty="0"/>
              <a:t>Maximize work- related protection benefits.</a:t>
            </a:r>
          </a:p>
          <a:p>
            <a:pPr marL="138113" indent="-138113">
              <a:buFont typeface="Arial" panose="020B0604020202020204" pitchFamily="34" charset="0"/>
              <a:buChar char="•"/>
            </a:pPr>
            <a:r>
              <a:rPr lang="en-GB" sz="1000" dirty="0"/>
              <a:t>Invest in your own skills and learning.</a:t>
            </a:r>
          </a:p>
          <a:p>
            <a:pPr marL="138113" indent="-138113">
              <a:buFont typeface="Arial" panose="020B0604020202020204" pitchFamily="34" charset="0"/>
              <a:buChar char="•"/>
            </a:pPr>
            <a:r>
              <a:rPr lang="en-GB" sz="1000" dirty="0"/>
              <a:t>Take time and have the flexibility to do the things you enjoy.</a:t>
            </a:r>
          </a:p>
        </p:txBody>
      </p:sp>
      <p:sp>
        <p:nvSpPr>
          <p:cNvPr id="18" name="Rectangle 17">
            <a:extLst>
              <a:ext uri="{FF2B5EF4-FFF2-40B4-BE49-F238E27FC236}">
                <a16:creationId xmlns:a16="http://schemas.microsoft.com/office/drawing/2014/main" id="{9A05B4E6-9CD3-D14C-9694-4C16AC3C3D58}"/>
              </a:ext>
            </a:extLst>
          </p:cNvPr>
          <p:cNvSpPr/>
          <p:nvPr/>
        </p:nvSpPr>
        <p:spPr>
          <a:xfrm>
            <a:off x="6377276" y="2989953"/>
            <a:ext cx="2014121" cy="2862322"/>
          </a:xfrm>
          <a:prstGeom prst="rect">
            <a:avLst/>
          </a:prstGeom>
        </p:spPr>
        <p:txBody>
          <a:bodyPr wrap="square" lIns="0" tIns="0" rIns="0" bIns="0">
            <a:spAutoFit/>
          </a:bodyPr>
          <a:lstStyle/>
          <a:p>
            <a:pPr fontAlgn="t"/>
            <a:r>
              <a:rPr lang="en-US" sz="1200" b="1"/>
              <a:t>P</a:t>
            </a:r>
            <a:r>
              <a:rPr lang="en-GB" sz="1200" b="1"/>
              <a:t>roviders</a:t>
            </a:r>
            <a:r>
              <a:rPr lang="en-GB" sz="1200" b="1" dirty="0"/>
              <a:t> </a:t>
            </a:r>
            <a:br>
              <a:rPr lang="en-GB" sz="1200" b="1" dirty="0"/>
            </a:br>
            <a:r>
              <a:rPr lang="en-GB" sz="1200" b="1" dirty="0"/>
              <a:t>of goods and services</a:t>
            </a:r>
            <a:br>
              <a:rPr lang="en-GB" sz="1200" b="1" dirty="0"/>
            </a:br>
            <a:endParaRPr lang="en-GB" sz="1200" b="1" dirty="0"/>
          </a:p>
          <a:p>
            <a:pPr marL="138113" indent="-138113">
              <a:buFont typeface="Arial" panose="020B0604020202020204" pitchFamily="34" charset="0"/>
              <a:buChar char="•"/>
            </a:pPr>
            <a:r>
              <a:rPr lang="en-GB" sz="1000" dirty="0"/>
              <a:t>Redesign financial tools to manage forward planning, budgets and spending.</a:t>
            </a:r>
          </a:p>
          <a:p>
            <a:pPr marL="138113" indent="-138113">
              <a:buFont typeface="Arial" panose="020B0604020202020204" pitchFamily="34" charset="0"/>
              <a:buChar char="•"/>
            </a:pPr>
            <a:r>
              <a:rPr lang="en-GB" sz="1000" dirty="0"/>
              <a:t>Redesign innovative health and well -being advice and diagnostics.</a:t>
            </a:r>
          </a:p>
          <a:p>
            <a:pPr marL="138113" indent="-138113">
              <a:buFont typeface="Arial" panose="020B0604020202020204" pitchFamily="34" charset="0"/>
              <a:buChar char="•"/>
            </a:pPr>
            <a:r>
              <a:rPr lang="en-GB" sz="1000" dirty="0"/>
              <a:t>Redesign creative age appropriate investment and insurance products.</a:t>
            </a:r>
          </a:p>
          <a:p>
            <a:pPr marL="138113" indent="-138113">
              <a:buFont typeface="Arial" panose="020B0604020202020204" pitchFamily="34" charset="0"/>
              <a:buChar char="•"/>
            </a:pPr>
            <a:r>
              <a:rPr lang="en-GB" sz="1000" dirty="0"/>
              <a:t>Develop cognitive and brain health diagnostics and support.</a:t>
            </a:r>
          </a:p>
          <a:p>
            <a:pPr marL="138113" indent="-138113">
              <a:buFont typeface="Arial" panose="020B0604020202020204" pitchFamily="34" charset="0"/>
              <a:buChar char="•"/>
            </a:pPr>
            <a:r>
              <a:rPr lang="en-GB" sz="1000" dirty="0"/>
              <a:t>Redesign wit h age in mind - don't forget: No one self-identifies as old!</a:t>
            </a:r>
          </a:p>
          <a:p>
            <a:endParaRPr lang="en-US" sz="1000" dirty="0">
              <a:solidFill>
                <a:schemeClr val="bg1"/>
              </a:solidFill>
            </a:endParaRPr>
          </a:p>
        </p:txBody>
      </p:sp>
      <p:sp>
        <p:nvSpPr>
          <p:cNvPr id="10" name="Rectangle 9">
            <a:extLst>
              <a:ext uri="{FF2B5EF4-FFF2-40B4-BE49-F238E27FC236}">
                <a16:creationId xmlns:a16="http://schemas.microsoft.com/office/drawing/2014/main" id="{3C687FA7-9B12-614C-8B95-574B5E274BFA}"/>
              </a:ext>
            </a:extLst>
          </p:cNvPr>
          <p:cNvSpPr/>
          <p:nvPr/>
        </p:nvSpPr>
        <p:spPr>
          <a:xfrm>
            <a:off x="3727048" y="2989953"/>
            <a:ext cx="2071868" cy="2831544"/>
          </a:xfrm>
          <a:prstGeom prst="rect">
            <a:avLst/>
          </a:prstGeom>
        </p:spPr>
        <p:txBody>
          <a:bodyPr wrap="square" lIns="0" tIns="0" rIns="0" bIns="0">
            <a:spAutoFit/>
          </a:bodyPr>
          <a:lstStyle/>
          <a:p>
            <a:r>
              <a:rPr lang="en-GB" sz="1200" b="1" dirty="0">
                <a:solidFill>
                  <a:schemeClr val="bg1"/>
                </a:solidFill>
              </a:rPr>
              <a:t>Employers</a:t>
            </a:r>
            <a:br>
              <a:rPr lang="en-GB" sz="1200" b="1" dirty="0">
                <a:solidFill>
                  <a:schemeClr val="bg1"/>
                </a:solidFill>
              </a:rPr>
            </a:br>
            <a:endParaRPr lang="en-GB" sz="1200" b="1" dirty="0">
              <a:solidFill>
                <a:schemeClr val="bg1"/>
              </a:solidFill>
            </a:endParaRPr>
          </a:p>
          <a:p>
            <a:pPr marL="171450" indent="-171450">
              <a:buFont typeface="Arial" panose="020B0604020202020204" pitchFamily="34" charset="0"/>
              <a:buChar char="•"/>
            </a:pPr>
            <a:r>
              <a:rPr lang="en-GB" sz="1000" dirty="0">
                <a:solidFill>
                  <a:schemeClr val="bg1"/>
                </a:solidFill>
              </a:rPr>
              <a:t>Design new ways to work </a:t>
            </a:r>
            <a:br>
              <a:rPr lang="en-GB" sz="1000" dirty="0">
                <a:solidFill>
                  <a:schemeClr val="bg1"/>
                </a:solidFill>
              </a:rPr>
            </a:br>
            <a:r>
              <a:rPr lang="en-GB" sz="1000" dirty="0">
                <a:solidFill>
                  <a:schemeClr val="bg1"/>
                </a:solidFill>
              </a:rPr>
              <a:t>and earn.</a:t>
            </a:r>
          </a:p>
          <a:p>
            <a:pPr marL="171450" indent="-171450">
              <a:buFont typeface="Arial" panose="020B0604020202020204" pitchFamily="34" charset="0"/>
              <a:buChar char="•"/>
            </a:pPr>
            <a:r>
              <a:rPr lang="en-GB" sz="1000" dirty="0">
                <a:solidFill>
                  <a:schemeClr val="bg1"/>
                </a:solidFill>
              </a:rPr>
              <a:t>Redesign how we learn, and invest in new skills.</a:t>
            </a:r>
          </a:p>
          <a:p>
            <a:pPr marL="171450" indent="-171450">
              <a:buFont typeface="Arial" panose="020B0604020202020204" pitchFamily="34" charset="0"/>
              <a:buChar char="•"/>
            </a:pPr>
            <a:r>
              <a:rPr lang="en-GB" sz="1000" dirty="0">
                <a:solidFill>
                  <a:schemeClr val="bg1"/>
                </a:solidFill>
              </a:rPr>
              <a:t>Redesign career coaching and transitions.</a:t>
            </a:r>
          </a:p>
          <a:p>
            <a:pPr marL="171450" indent="-171450">
              <a:buFont typeface="Arial" panose="020B0604020202020204" pitchFamily="34" charset="0"/>
              <a:buChar char="•"/>
            </a:pPr>
            <a:r>
              <a:rPr lang="en-GB" sz="1000" dirty="0">
                <a:solidFill>
                  <a:schemeClr val="bg1"/>
                </a:solidFill>
              </a:rPr>
              <a:t>Redesign flexible working options.</a:t>
            </a:r>
          </a:p>
          <a:p>
            <a:pPr marL="171450" indent="-171450">
              <a:buFont typeface="Arial" panose="020B0604020202020204" pitchFamily="34" charset="0"/>
              <a:buChar char="•"/>
            </a:pPr>
            <a:r>
              <a:rPr lang="en-GB" sz="1000" dirty="0">
                <a:solidFill>
                  <a:schemeClr val="bg1"/>
                </a:solidFill>
              </a:rPr>
              <a:t>Implement mid life check-ups like the persona exercise.</a:t>
            </a:r>
          </a:p>
          <a:p>
            <a:pPr marL="171450" indent="-171450">
              <a:buFont typeface="Arial" panose="020B0604020202020204" pitchFamily="34" charset="0"/>
              <a:buChar char="•"/>
            </a:pPr>
            <a:r>
              <a:rPr lang="en-GB" sz="1000" dirty="0">
                <a:solidFill>
                  <a:schemeClr val="bg1"/>
                </a:solidFill>
              </a:rPr>
              <a:t>Redesign retirement and offer phased retirement programs.</a:t>
            </a:r>
          </a:p>
          <a:p>
            <a:pPr marL="171450" indent="-171450">
              <a:buFont typeface="Arial" panose="020B0604020202020204" pitchFamily="34" charset="0"/>
              <a:buChar char="•"/>
            </a:pPr>
            <a:r>
              <a:rPr lang="en-GB" sz="1000" dirty="0">
                <a:solidFill>
                  <a:schemeClr val="bg1"/>
                </a:solidFill>
              </a:rPr>
              <a:t>Redesign the employee benefits package to appeal to multiple generations and worker types.</a:t>
            </a:r>
          </a:p>
          <a:p>
            <a:endParaRPr lang="en-US" sz="1000" dirty="0">
              <a:solidFill>
                <a:schemeClr val="bg1"/>
              </a:solidFill>
            </a:endParaRPr>
          </a:p>
        </p:txBody>
      </p:sp>
      <p:sp>
        <p:nvSpPr>
          <p:cNvPr id="19" name="Rectangle 18">
            <a:extLst>
              <a:ext uri="{FF2B5EF4-FFF2-40B4-BE49-F238E27FC236}">
                <a16:creationId xmlns:a16="http://schemas.microsoft.com/office/drawing/2014/main" id="{FAF31240-AEB5-E340-9340-F49E845B8D53}"/>
              </a:ext>
            </a:extLst>
          </p:cNvPr>
          <p:cNvSpPr/>
          <p:nvPr/>
        </p:nvSpPr>
        <p:spPr>
          <a:xfrm>
            <a:off x="1137976" y="2989953"/>
            <a:ext cx="2071868" cy="2554545"/>
          </a:xfrm>
          <a:prstGeom prst="rect">
            <a:avLst/>
          </a:prstGeom>
        </p:spPr>
        <p:txBody>
          <a:bodyPr wrap="square" lIns="0" tIns="0" rIns="0" bIns="0">
            <a:spAutoFit/>
          </a:bodyPr>
          <a:lstStyle/>
          <a:p>
            <a:r>
              <a:rPr lang="en-GB" sz="1200" b="1" dirty="0"/>
              <a:t>Governments </a:t>
            </a:r>
            <a:br>
              <a:rPr lang="en-GB" sz="1200" b="1" dirty="0"/>
            </a:br>
            <a:r>
              <a:rPr lang="en-GB" sz="1200" b="1" dirty="0"/>
              <a:t>and policymakers</a:t>
            </a:r>
            <a:br>
              <a:rPr lang="en-GB" sz="1200" b="1" dirty="0"/>
            </a:br>
            <a:endParaRPr lang="en-GB" sz="1200" b="1" dirty="0"/>
          </a:p>
          <a:p>
            <a:pPr marL="138113" indent="-138113">
              <a:buFont typeface="Arial" panose="020B0604020202020204" pitchFamily="34" charset="0"/>
              <a:buChar char="•"/>
            </a:pPr>
            <a:r>
              <a:rPr lang="en-GB" sz="1000" dirty="0"/>
              <a:t>Redesign what we know by raising levels of awareness regarding financial and health implications of longevity.</a:t>
            </a:r>
          </a:p>
          <a:p>
            <a:pPr marL="138113" indent="-138113">
              <a:buFont typeface="Arial" panose="020B0604020202020204" pitchFamily="34" charset="0"/>
              <a:buChar char="•"/>
            </a:pPr>
            <a:r>
              <a:rPr lang="en-GB" sz="1000" dirty="0"/>
              <a:t>Redesign preventive health interventions.</a:t>
            </a:r>
          </a:p>
          <a:p>
            <a:pPr marL="138113" indent="-138113">
              <a:buFont typeface="Arial" panose="020B0604020202020204" pitchFamily="34" charset="0"/>
              <a:buChar char="•"/>
            </a:pPr>
            <a:r>
              <a:rPr lang="en-GB" sz="1000" dirty="0"/>
              <a:t>Redesign support for the self-employed population.</a:t>
            </a:r>
          </a:p>
          <a:p>
            <a:pPr marL="138113" indent="-138113">
              <a:buFont typeface="Arial" panose="020B0604020202020204" pitchFamily="34" charset="0"/>
              <a:buChar char="•"/>
            </a:pPr>
            <a:r>
              <a:rPr lang="en-GB" sz="1000" dirty="0"/>
              <a:t>Ensure flexibility of work and pensions regulatory environments to enable later -life working.</a:t>
            </a:r>
          </a:p>
          <a:p>
            <a:endParaRPr lang="en-US" sz="1000" dirty="0"/>
          </a:p>
        </p:txBody>
      </p:sp>
      <p:pic>
        <p:nvPicPr>
          <p:cNvPr id="21" name="Picture 20">
            <a:extLst>
              <a:ext uri="{FF2B5EF4-FFF2-40B4-BE49-F238E27FC236}">
                <a16:creationId xmlns:a16="http://schemas.microsoft.com/office/drawing/2014/main" id="{DBB9A782-1806-7245-8033-56FF572513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75091" y="2093828"/>
            <a:ext cx="822446" cy="822446"/>
          </a:xfrm>
          <a:prstGeom prst="rect">
            <a:avLst/>
          </a:prstGeom>
        </p:spPr>
      </p:pic>
      <p:pic>
        <p:nvPicPr>
          <p:cNvPr id="23" name="Picture 22">
            <a:extLst>
              <a:ext uri="{FF2B5EF4-FFF2-40B4-BE49-F238E27FC236}">
                <a16:creationId xmlns:a16="http://schemas.microsoft.com/office/drawing/2014/main" id="{AFA08B91-26CB-F941-954F-8AC4831546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5504" y="2087338"/>
            <a:ext cx="822446" cy="822446"/>
          </a:xfrm>
          <a:prstGeom prst="rect">
            <a:avLst/>
          </a:prstGeom>
        </p:spPr>
      </p:pic>
      <p:pic>
        <p:nvPicPr>
          <p:cNvPr id="25" name="Picture 24">
            <a:extLst>
              <a:ext uri="{FF2B5EF4-FFF2-40B4-BE49-F238E27FC236}">
                <a16:creationId xmlns:a16="http://schemas.microsoft.com/office/drawing/2014/main" id="{02741380-2625-CE45-9284-A3B3ED1948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9162" y="2160233"/>
            <a:ext cx="756041" cy="756041"/>
          </a:xfrm>
          <a:prstGeom prst="rect">
            <a:avLst/>
          </a:prstGeom>
        </p:spPr>
      </p:pic>
      <p:pic>
        <p:nvPicPr>
          <p:cNvPr id="27" name="Picture 26">
            <a:extLst>
              <a:ext uri="{FF2B5EF4-FFF2-40B4-BE49-F238E27FC236}">
                <a16:creationId xmlns:a16="http://schemas.microsoft.com/office/drawing/2014/main" id="{B7EFE965-3DA5-B14F-BF63-6F77137F3B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2180" y="2073157"/>
            <a:ext cx="812527" cy="812527"/>
          </a:xfrm>
          <a:prstGeom prst="rect">
            <a:avLst/>
          </a:prstGeom>
        </p:spPr>
      </p:pic>
      <p:pic>
        <p:nvPicPr>
          <p:cNvPr id="20" name="Picture 19">
            <a:extLst>
              <a:ext uri="{FF2B5EF4-FFF2-40B4-BE49-F238E27FC236}">
                <a16:creationId xmlns:a16="http://schemas.microsoft.com/office/drawing/2014/main" id="{699657CC-330C-1048-A41C-9A496B2734D7}"/>
              </a:ext>
            </a:extLst>
          </p:cNvPr>
          <p:cNvPicPr>
            <a:picLocks noChangeAspect="1"/>
          </p:cNvPicPr>
          <p:nvPr/>
        </p:nvPicPr>
        <p:blipFill>
          <a:blip r:embed="rId7" cstate="email">
            <a:lum bright="70000" contrast="-70000"/>
            <a:extLst>
              <a:ext uri="{28A0092B-C50C-407E-A947-70E740481C1C}">
                <a14:useLocalDpi xmlns:a14="http://schemas.microsoft.com/office/drawing/2010/main"/>
              </a:ext>
            </a:extLst>
          </a:blip>
          <a:stretch>
            <a:fillRect/>
          </a:stretch>
        </p:blipFill>
        <p:spPr>
          <a:xfrm>
            <a:off x="10526110" y="6055894"/>
            <a:ext cx="1215918" cy="751658"/>
          </a:xfrm>
          <a:prstGeom prst="rect">
            <a:avLst/>
          </a:prstGeom>
        </p:spPr>
      </p:pic>
      <p:sp>
        <p:nvSpPr>
          <p:cNvPr id="3" name="TextBox 2"/>
          <p:cNvSpPr txBox="1"/>
          <p:nvPr/>
        </p:nvSpPr>
        <p:spPr>
          <a:xfrm>
            <a:off x="872841" y="6054432"/>
            <a:ext cx="8530705" cy="230832"/>
          </a:xfrm>
          <a:prstGeom prst="rect">
            <a:avLst/>
          </a:prstGeom>
          <a:noFill/>
        </p:spPr>
        <p:txBody>
          <a:bodyPr wrap="square" rtlCol="0">
            <a:spAutoFit/>
          </a:bodyPr>
          <a:lstStyle/>
          <a:p>
            <a:r>
              <a:rPr lang="en-GB" sz="900" dirty="0"/>
              <a:t>* https://www.mercer.com/our-thinking/design-thinking-redesigning-later-life.html</a:t>
            </a:r>
          </a:p>
        </p:txBody>
      </p:sp>
    </p:spTree>
    <p:extLst>
      <p:ext uri="{BB962C8B-B14F-4D97-AF65-F5344CB8AC3E}">
        <p14:creationId xmlns:p14="http://schemas.microsoft.com/office/powerpoint/2010/main" val="35944031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69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Ageism &amp; Ableism Defined</a:t>
            </a:r>
            <a:endParaRPr lang="it-IT" dirty="0"/>
          </a:p>
        </p:txBody>
      </p:sp>
      <p:sp>
        <p:nvSpPr>
          <p:cNvPr id="3" name="Footer Placeholder 2"/>
          <p:cNvSpPr>
            <a:spLocks noGrp="1"/>
          </p:cNvSpPr>
          <p:nvPr>
            <p:ph type="ftr" sz="quarter" idx="10"/>
          </p:nvPr>
        </p:nvSpPr>
        <p:spPr/>
        <p:txBody>
          <a:bodyPr/>
          <a:lstStyle/>
          <a:p>
            <a:pPr>
              <a:lnSpc>
                <a:spcPct val="90000"/>
              </a:lnSpc>
              <a:spcBef>
                <a:spcPts val="1000"/>
              </a:spcBef>
              <a:buFont typeface="Arial" panose="020B0604020202020204" pitchFamily="34" charset="0"/>
              <a:buNone/>
            </a:pPr>
            <a:r>
              <a:rPr lang="en-US"/>
              <a:t>FileNameGoesHere &gt; Insert &gt; Header and Footer &gt; to change</a:t>
            </a:r>
          </a:p>
        </p:txBody>
      </p:sp>
      <p:sp>
        <p:nvSpPr>
          <p:cNvPr id="4" name="Rectangle 3"/>
          <p:cNvSpPr/>
          <p:nvPr/>
        </p:nvSpPr>
        <p:spPr>
          <a:xfrm>
            <a:off x="924560" y="1403604"/>
            <a:ext cx="10353040" cy="3970318"/>
          </a:xfrm>
          <a:prstGeom prst="rect">
            <a:avLst/>
          </a:prstGeom>
        </p:spPr>
        <p:txBody>
          <a:bodyPr wrap="square">
            <a:spAutoFit/>
          </a:bodyPr>
          <a:lstStyle/>
          <a:p>
            <a:r>
              <a:rPr lang="en-US" b="1" dirty="0"/>
              <a:t>Ageism </a:t>
            </a:r>
            <a:r>
              <a:rPr lang="en-US" dirty="0"/>
              <a:t>can be understood to affect any group where age is the basis of stereotyping or discrimination.</a:t>
            </a:r>
          </a:p>
          <a:p>
            <a:endParaRPr lang="en-US" dirty="0"/>
          </a:p>
          <a:p>
            <a:r>
              <a:rPr lang="en-US" dirty="0"/>
              <a:t>Three fundamental aspects of ageism include:</a:t>
            </a:r>
            <a:endParaRPr lang="en-US" baseline="30000" dirty="0"/>
          </a:p>
          <a:p>
            <a:pPr marL="285750" indent="-285750">
              <a:buFont typeface="Arial" panose="020B0604020202020204" pitchFamily="34" charset="0"/>
              <a:buChar char="•"/>
            </a:pPr>
            <a:r>
              <a:rPr lang="en-US" b="1" dirty="0"/>
              <a:t>Stereotypes</a:t>
            </a:r>
            <a:r>
              <a:rPr lang="en-US" dirty="0"/>
              <a:t>: what we think about people with respect to age</a:t>
            </a:r>
          </a:p>
          <a:p>
            <a:pPr marL="285750" indent="-285750">
              <a:buFont typeface="Arial" panose="020B0604020202020204" pitchFamily="34" charset="0"/>
              <a:buChar char="•"/>
            </a:pPr>
            <a:r>
              <a:rPr lang="en-US" b="1" dirty="0"/>
              <a:t>Prejudice</a:t>
            </a:r>
            <a:r>
              <a:rPr lang="en-US" dirty="0"/>
              <a:t>: what we feel about people with respect to age</a:t>
            </a:r>
          </a:p>
          <a:p>
            <a:pPr marL="285750" indent="-285750">
              <a:buFont typeface="Arial" panose="020B0604020202020204" pitchFamily="34" charset="0"/>
              <a:buChar char="•"/>
            </a:pPr>
            <a:r>
              <a:rPr lang="en-US" b="1" dirty="0"/>
              <a:t>Discrimination</a:t>
            </a:r>
            <a:r>
              <a:rPr lang="en-US" dirty="0"/>
              <a:t>: how we behave towards people with respect to age</a:t>
            </a:r>
          </a:p>
          <a:p>
            <a:endParaRPr lang="en-US" dirty="0"/>
          </a:p>
          <a:p>
            <a:r>
              <a:rPr lang="en-US" dirty="0"/>
              <a:t>These aspects may be </a:t>
            </a:r>
            <a:r>
              <a:rPr lang="en-US" b="1" dirty="0"/>
              <a:t>self-directed </a:t>
            </a:r>
            <a:r>
              <a:rPr lang="en-US" dirty="0"/>
              <a:t>or</a:t>
            </a:r>
            <a:r>
              <a:rPr lang="en-US" b="1" dirty="0"/>
              <a:t> other-directed</a:t>
            </a:r>
            <a:r>
              <a:rPr lang="en-US" dirty="0"/>
              <a:t>; </a:t>
            </a:r>
            <a:r>
              <a:rPr lang="en-US" b="1" dirty="0"/>
              <a:t>conscious </a:t>
            </a:r>
            <a:r>
              <a:rPr lang="en-US" dirty="0"/>
              <a:t>or</a:t>
            </a:r>
            <a:r>
              <a:rPr lang="en-US" b="1" dirty="0"/>
              <a:t> unconscious</a:t>
            </a:r>
            <a:r>
              <a:rPr lang="en-US" dirty="0"/>
              <a:t> (explicit or implicit); and </a:t>
            </a:r>
            <a:r>
              <a:rPr lang="en-US" b="1" dirty="0"/>
              <a:t>positive </a:t>
            </a:r>
            <a:r>
              <a:rPr lang="en-US" dirty="0"/>
              <a:t>or</a:t>
            </a:r>
            <a:r>
              <a:rPr lang="en-US" b="1" dirty="0"/>
              <a:t> negative</a:t>
            </a:r>
          </a:p>
          <a:p>
            <a:endParaRPr lang="en-GB" b="1" dirty="0"/>
          </a:p>
          <a:p>
            <a:r>
              <a:rPr lang="en-GB" b="1" dirty="0"/>
              <a:t>Ableism</a:t>
            </a:r>
            <a:r>
              <a:rPr lang="en-GB" dirty="0"/>
              <a:t> emerges from considering certain abilities as being better or worse than others. </a:t>
            </a:r>
          </a:p>
          <a:p>
            <a:endParaRPr lang="en-GB" dirty="0"/>
          </a:p>
          <a:p>
            <a:r>
              <a:rPr lang="en-GB" dirty="0"/>
              <a:t>Negative sentiments associated with impairment create a direct link between ageism and ableism</a:t>
            </a:r>
          </a:p>
        </p:txBody>
      </p:sp>
    </p:spTree>
    <p:custDataLst>
      <p:tags r:id="rId1"/>
    </p:custDataLst>
    <p:extLst>
      <p:ext uri="{BB962C8B-B14F-4D97-AF65-F5344CB8AC3E}">
        <p14:creationId xmlns:p14="http://schemas.microsoft.com/office/powerpoint/2010/main" val="293369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ctur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gray">
          <a:xfrm>
            <a:off x="637277" y="1234440"/>
            <a:ext cx="10912938" cy="4389120"/>
          </a:xfrm>
          <a:prstGeom prst="rect">
            <a:avLst/>
          </a:prstGeom>
          <a:solidFill>
            <a:schemeClr val="tx1">
              <a:alpha val="89804"/>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599" tIns="0" rIns="182599" bIns="182599" numCol="1" spcCol="0" rtlCol="0" fromWordArt="0" anchor="ctr" anchorCtr="0" forceAA="0" compatLnSpc="1">
            <a:prstTxWarp prst="textNoShape">
              <a:avLst/>
            </a:prstTxWarp>
            <a:noAutofit/>
          </a:bodyPr>
          <a:lstStyle/>
          <a:p>
            <a:pPr algn="ctr">
              <a:spcAft>
                <a:spcPts val="1383"/>
              </a:spcAft>
            </a:pPr>
            <a:r>
              <a:rPr lang="en-US" sz="8000" b="1" i="1" dirty="0" err="1">
                <a:solidFill>
                  <a:schemeClr val="bg1"/>
                </a:solidFill>
                <a:cs typeface="Georgia"/>
              </a:rPr>
              <a:t>in·ter·sec·tion·al·i·ty</a:t>
            </a:r>
            <a:endParaRPr lang="en-US" sz="8000" b="1" i="1" dirty="0">
              <a:solidFill>
                <a:schemeClr val="bg1"/>
              </a:solidFill>
              <a:cs typeface="Georgia"/>
            </a:endParaRPr>
          </a:p>
          <a:p>
            <a:pPr marL="342900" indent="-342900">
              <a:buFont typeface="Arial" panose="020B0604020202020204" pitchFamily="34" charset="0"/>
              <a:buChar char="•"/>
            </a:pPr>
            <a:r>
              <a:rPr lang="en-US" sz="2400" dirty="0"/>
              <a:t>Multiple systems of oppression can exist at the same time, which helps to explore the frameworks between co-existing identities, such as black and woman, patriarchy and white supremacy</a:t>
            </a:r>
          </a:p>
          <a:p>
            <a:endParaRPr lang="en-US" sz="2400" dirty="0"/>
          </a:p>
          <a:p>
            <a:pPr marL="342900" indent="-342900">
              <a:buFont typeface="Arial" panose="020B0604020202020204" pitchFamily="34" charset="0"/>
              <a:buChar char="•"/>
            </a:pPr>
            <a:r>
              <a:rPr lang="en-US" sz="2400" dirty="0"/>
              <a:t>This term has expanded to include age, ability, sexual orientation, gender identity, immigration status, religion, and national origin</a:t>
            </a:r>
          </a:p>
        </p:txBody>
      </p:sp>
      <p:sp>
        <p:nvSpPr>
          <p:cNvPr id="7" name="Rectangle 6"/>
          <p:cNvSpPr/>
          <p:nvPr/>
        </p:nvSpPr>
        <p:spPr>
          <a:xfrm>
            <a:off x="924340" y="6018732"/>
            <a:ext cx="10353260" cy="444096"/>
          </a:xfrm>
          <a:prstGeom prst="rect">
            <a:avLst/>
          </a:prstGeom>
          <a:solidFill>
            <a:srgbClr val="FFFFFF">
              <a:alpha val="23137"/>
            </a:srgbClr>
          </a:solidFill>
        </p:spPr>
        <p:txBody>
          <a:bodyPr wrap="square" lIns="0" rIns="0">
            <a:spAutoFit/>
          </a:bodyPr>
          <a:lstStyle/>
          <a:p>
            <a:pPr marL="112713" indent="-112713"/>
            <a:r>
              <a:rPr lang="en-US" sz="1143" dirty="0"/>
              <a:t>*</a:t>
            </a:r>
            <a:r>
              <a:rPr lang="en-US" sz="1143" dirty="0">
                <a:solidFill>
                  <a:schemeClr val="tx2">
                    <a:lumMod val="50000"/>
                  </a:schemeClr>
                </a:solidFill>
              </a:rPr>
              <a:t>	</a:t>
            </a:r>
            <a:r>
              <a:rPr lang="en-US" sz="1143" dirty="0"/>
              <a:t>Crenshaw, K. “De-marginalizing the Intersection of Race and Sex: A black feminist critique of anti-discrimination doctrine, feminist theory and anti-racist politics.” University of Chicago Legal Forum, 1989, Issue 1, Article 8</a:t>
            </a:r>
          </a:p>
        </p:txBody>
      </p:sp>
      <p:sp>
        <p:nvSpPr>
          <p:cNvPr id="2" name="TextBox 1"/>
          <p:cNvSpPr txBox="1"/>
          <p:nvPr/>
        </p:nvSpPr>
        <p:spPr>
          <a:xfrm>
            <a:off x="637277" y="417165"/>
            <a:ext cx="3103448" cy="400110"/>
          </a:xfrm>
          <a:prstGeom prst="rect">
            <a:avLst/>
          </a:prstGeom>
          <a:solidFill>
            <a:schemeClr val="tx1">
              <a:lumMod val="50000"/>
              <a:lumOff val="50000"/>
            </a:schemeClr>
          </a:solidFill>
        </p:spPr>
        <p:txBody>
          <a:bodyPr wrap="square" rtlCol="0">
            <a:spAutoFit/>
          </a:bodyPr>
          <a:lstStyle/>
          <a:p>
            <a:r>
              <a:rPr lang="en-GB" sz="2000" dirty="0"/>
              <a:t>Ageing  happens to us all</a:t>
            </a:r>
          </a:p>
        </p:txBody>
      </p:sp>
    </p:spTree>
    <p:custDataLst>
      <p:tags r:id="rId1"/>
    </p:custDataLst>
    <p:extLst>
      <p:ext uri="{BB962C8B-B14F-4D97-AF65-F5344CB8AC3E}">
        <p14:creationId xmlns:p14="http://schemas.microsoft.com/office/powerpoint/2010/main" val="342668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58846" y="2180069"/>
            <a:ext cx="8905432" cy="2286000"/>
          </a:xfrm>
          <a:prstGeom prst="rect">
            <a:avLst/>
          </a:prstGeom>
        </p:spPr>
        <p:txBody>
          <a:bodyPr anchor="ctr">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nSpc>
                <a:spcPct val="100000"/>
              </a:lnSpc>
            </a:pPr>
            <a:r>
              <a:rPr lang="en-US" sz="5400" dirty="0">
                <a:solidFill>
                  <a:schemeClr val="bg1"/>
                </a:solidFill>
                <a:latin typeface="MMC Display" panose="020B0603020203020204" pitchFamily="34" charset="0"/>
                <a:cs typeface="MMC Display" panose="020B0603020203020204" pitchFamily="34" charset="0"/>
              </a:rPr>
              <a:t>Ageism in the Workplace</a:t>
            </a:r>
          </a:p>
        </p:txBody>
      </p:sp>
    </p:spTree>
    <p:custDataLst>
      <p:tags r:id="rId1"/>
    </p:custDataLst>
    <p:extLst>
      <p:ext uri="{BB962C8B-B14F-4D97-AF65-F5344CB8AC3E}">
        <p14:creationId xmlns:p14="http://schemas.microsoft.com/office/powerpoint/2010/main" val="508213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395" y="571500"/>
            <a:ext cx="10113264" cy="952500"/>
          </a:xfrm>
        </p:spPr>
        <p:txBody>
          <a:bodyPr/>
          <a:lstStyle/>
          <a:p>
            <a:r>
              <a:rPr lang="en-US" dirty="0"/>
              <a:t>What might be some examples </a:t>
            </a:r>
            <a:br>
              <a:rPr lang="en-US" dirty="0"/>
            </a:br>
            <a:r>
              <a:rPr lang="en-US" dirty="0"/>
              <a:t>of Ageism in the workplace?</a:t>
            </a:r>
          </a:p>
        </p:txBody>
      </p:sp>
      <p:sp>
        <p:nvSpPr>
          <p:cNvPr id="14" name="TextBox 13"/>
          <p:cNvSpPr txBox="1"/>
          <p:nvPr/>
        </p:nvSpPr>
        <p:spPr>
          <a:xfrm>
            <a:off x="3181699" y="2476500"/>
            <a:ext cx="5248656" cy="1569660"/>
          </a:xfrm>
          <a:prstGeom prst="rect">
            <a:avLst/>
          </a:prstGeom>
          <a:noFill/>
        </p:spPr>
        <p:txBody>
          <a:bodyPr wrap="square" rtlCol="0">
            <a:spAutoFit/>
          </a:bodyPr>
          <a:lstStyle/>
          <a:p>
            <a:pPr algn="ctr"/>
            <a:r>
              <a:rPr lang="en-US" sz="3200" b="1" dirty="0"/>
              <a:t>Please share some examples of Ageism in the workplace, again in chat</a:t>
            </a:r>
          </a:p>
        </p:txBody>
      </p:sp>
    </p:spTree>
    <p:custDataLst>
      <p:tags r:id="rId1"/>
    </p:custDataLst>
    <p:extLst>
      <p:ext uri="{BB962C8B-B14F-4D97-AF65-F5344CB8AC3E}">
        <p14:creationId xmlns:p14="http://schemas.microsoft.com/office/powerpoint/2010/main" val="773497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884985-C696-5E4D-9E23-27814C89ACD7}"/>
              </a:ext>
            </a:extLst>
          </p:cNvPr>
          <p:cNvSpPr/>
          <p:nvPr/>
        </p:nvSpPr>
        <p:spPr>
          <a:xfrm>
            <a:off x="0" y="9144"/>
            <a:ext cx="39497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ute"/>
              <a:ea typeface="+mn-ea"/>
              <a:cs typeface="+mn-cs"/>
            </a:endParaRPr>
          </a:p>
        </p:txBody>
      </p:sp>
      <p:sp>
        <p:nvSpPr>
          <p:cNvPr id="9" name="Content Placeholder 3">
            <a:extLst>
              <a:ext uri="{FF2B5EF4-FFF2-40B4-BE49-F238E27FC236}">
                <a16:creationId xmlns:a16="http://schemas.microsoft.com/office/drawing/2014/main" id="{AE7B84DB-B308-1446-A2C8-496CB2BE0341}"/>
              </a:ext>
            </a:extLst>
          </p:cNvPr>
          <p:cNvSpPr txBox="1">
            <a:spLocks/>
          </p:cNvSpPr>
          <p:nvPr/>
        </p:nvSpPr>
        <p:spPr>
          <a:xfrm>
            <a:off x="713183" y="2566005"/>
            <a:ext cx="3765713" cy="134766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400"/>
              </a:spcBef>
              <a:spcAft>
                <a:spcPts val="0"/>
              </a:spcAft>
              <a:buFont typeface="Arial" panose="020B0604020202020204" pitchFamily="34" charset="0"/>
              <a:buNone/>
              <a:defRPr sz="2000" kern="1200">
                <a:solidFill>
                  <a:schemeClr val="tx1"/>
                </a:solidFill>
                <a:latin typeface="+mn-lt"/>
                <a:ea typeface="+mn-ea"/>
                <a:cs typeface="+mn-cs"/>
              </a:defRPr>
            </a:lvl1pPr>
            <a:lvl2pPr marL="279376" indent="-279376" algn="l" defTabSz="914400" rtl="0" eaLnBrk="1" latinLnBrk="0" hangingPunct="1">
              <a:lnSpc>
                <a:spcPct val="100000"/>
              </a:lnSpc>
              <a:spcBef>
                <a:spcPts val="500"/>
              </a:spcBef>
              <a:spcAft>
                <a:spcPts val="0"/>
              </a:spcAft>
              <a:buSzPct val="100000"/>
              <a:buFont typeface="Arial" panose="020B0604020202020204" pitchFamily="34" charset="0"/>
              <a:buChar char="•"/>
              <a:defRPr sz="2000" kern="1200">
                <a:solidFill>
                  <a:schemeClr val="tx1"/>
                </a:solidFill>
                <a:latin typeface="+mn-lt"/>
                <a:ea typeface="+mn-ea"/>
                <a:cs typeface="+mn-cs"/>
              </a:defRPr>
            </a:lvl2pPr>
            <a:lvl3pPr marL="534941" indent="-233343"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715901" indent="-180959" algn="l" defTabSz="914400" rtl="0" eaLnBrk="1" latinLnBrk="0" hangingPunct="1">
              <a:lnSpc>
                <a:spcPct val="100000"/>
              </a:lnSpc>
              <a:spcBef>
                <a:spcPts val="500"/>
              </a:spcBef>
              <a:spcAft>
                <a:spcPts val="0"/>
              </a:spcAft>
              <a:buFont typeface="Arial" charset="0"/>
              <a:buChar char="•"/>
              <a:defRPr sz="1600" kern="1200">
                <a:solidFill>
                  <a:schemeClr val="tx1"/>
                </a:solidFill>
                <a:latin typeface="+mn-lt"/>
                <a:ea typeface="+mn-ea"/>
                <a:cs typeface="+mn-cs"/>
              </a:defRPr>
            </a:lvl4pPr>
            <a:lvl5pPr marL="896859" indent="-180959" algn="l" defTabSz="914400" rtl="0" eaLnBrk="1" latinLnBrk="0" hangingPunct="1">
              <a:lnSpc>
                <a:spcPct val="100000"/>
              </a:lnSpc>
              <a:spcBef>
                <a:spcPts val="500"/>
              </a:spcBef>
              <a:spcAft>
                <a:spcPts val="0"/>
              </a:spcAft>
              <a:buFont typeface="Lucida Grande"/>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ct val="0"/>
              </a:spcBef>
              <a:spcAft>
                <a:spcPts val="1200"/>
              </a:spcAft>
              <a:buClrTx/>
              <a:buSzTx/>
              <a:buFont typeface="Arial" panose="020B0604020202020204" pitchFamily="34" charset="0"/>
              <a:buNone/>
              <a:tabLst/>
              <a:defRPr/>
            </a:pPr>
            <a:r>
              <a:rPr kumimoji="0" lang="en-US" sz="6000" b="1" i="0" u="none" strike="noStrike" kern="1200" cap="none" spc="0" normalizeH="0" baseline="0" noProof="0" dirty="0">
                <a:ln>
                  <a:noFill/>
                </a:ln>
                <a:gradFill>
                  <a:gsLst>
                    <a:gs pos="30000">
                      <a:srgbClr val="009DE0"/>
                    </a:gs>
                    <a:gs pos="100000">
                      <a:srgbClr val="EE3C8D"/>
                    </a:gs>
                  </a:gsLst>
                  <a:lin ang="18900000" scaled="1"/>
                </a:gradFill>
                <a:effectLst/>
                <a:uLnTx/>
                <a:uFillTx/>
                <a:latin typeface="Grifo S" panose="02050503090505060204" pitchFamily="18" charset="77"/>
                <a:ea typeface="+mn-ea"/>
                <a:cs typeface="+mn-cs"/>
              </a:rPr>
              <a:t>Facts &amp; Figures</a:t>
            </a:r>
          </a:p>
        </p:txBody>
      </p:sp>
      <p:sp>
        <p:nvSpPr>
          <p:cNvPr id="13" name="Text Placeholder 3">
            <a:extLst>
              <a:ext uri="{FF2B5EF4-FFF2-40B4-BE49-F238E27FC236}">
                <a16:creationId xmlns:a16="http://schemas.microsoft.com/office/drawing/2014/main" id="{A20983BF-73A4-DD46-A487-CC4FB20F90A7}"/>
              </a:ext>
            </a:extLst>
          </p:cNvPr>
          <p:cNvSpPr txBox="1">
            <a:spLocks/>
          </p:cNvSpPr>
          <p:nvPr/>
        </p:nvSpPr>
        <p:spPr>
          <a:xfrm>
            <a:off x="6096000" y="6332681"/>
            <a:ext cx="3886200" cy="3017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lang="en-US" sz="600" b="0" kern="1200" baseline="0" dirty="0">
                <a:solidFill>
                  <a:schemeClr val="bg2"/>
                </a:solidFill>
                <a:latin typeface="+mn-lt"/>
                <a:ea typeface="+mn-ea"/>
                <a:cs typeface="Calibri" panose="020F0502020204030204" pitchFamily="34" charset="0"/>
              </a:defRPr>
            </a:lvl1pPr>
            <a:lvl2pPr marL="171450" indent="-165100" algn="l" defTabSz="914400" rtl="0" eaLnBrk="1" latinLnBrk="0" hangingPunct="1">
              <a:lnSpc>
                <a:spcPct val="100000"/>
              </a:lnSpc>
              <a:spcBef>
                <a:spcPts val="0"/>
              </a:spcBef>
              <a:buFont typeface="Arial" panose="020B0604020202020204" pitchFamily="34" charset="0"/>
              <a:buChar char="•"/>
              <a:tabLst/>
              <a:defRPr sz="2000" kern="1200">
                <a:solidFill>
                  <a:schemeClr val="tx1"/>
                </a:solidFill>
                <a:latin typeface="+mn-lt"/>
                <a:ea typeface="+mn-ea"/>
                <a:cs typeface="+mn-cs"/>
              </a:defRPr>
            </a:lvl2pPr>
            <a:lvl3pPr marL="630238" indent="-171450" algn="l" defTabSz="914400" rtl="0" eaLnBrk="1" latinLnBrk="0" hangingPunct="1">
              <a:lnSpc>
                <a:spcPct val="100000"/>
              </a:lnSpc>
              <a:spcBef>
                <a:spcPts val="0"/>
              </a:spcBef>
              <a:buFont typeface="System Font Regular"/>
              <a:buChar char="-"/>
              <a:tabLst/>
              <a:defRPr sz="2000" kern="1200">
                <a:solidFill>
                  <a:schemeClr val="tx1"/>
                </a:solidFill>
                <a:latin typeface="+mn-lt"/>
                <a:ea typeface="+mn-ea"/>
                <a:cs typeface="+mn-cs"/>
              </a:defRPr>
            </a:lvl3pPr>
            <a:lvl4pPr marL="1090613" indent="-173038"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4pPr>
            <a:lvl5pPr marL="1543050" indent="-171450" algn="l" defTabSz="914400" rtl="0" eaLnBrk="1" latinLnBrk="0" hangingPunct="1">
              <a:lnSpc>
                <a:spcPct val="100000"/>
              </a:lnSpc>
              <a:spcBef>
                <a:spcPts val="0"/>
              </a:spcBef>
              <a:buFont typeface="System Font Regular"/>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 b="0" i="0" u="none" strike="noStrike" kern="1200" cap="none" spc="0" normalizeH="0" baseline="0" noProof="0" dirty="0">
                <a:ln>
                  <a:noFill/>
                </a:ln>
                <a:solidFill>
                  <a:srgbClr val="B9BFC7"/>
                </a:solidFill>
                <a:effectLst/>
                <a:uLnTx/>
                <a:uFillTx/>
                <a:latin typeface="Mute"/>
                <a:ea typeface="+mn-ea"/>
                <a:cs typeface="Calibri" panose="020F0502020204030204" pitchFamily="34" charset="0"/>
              </a:rPr>
              <a:t>Copyright 2020 Mercer LLC. All rights reserved.</a:t>
            </a:r>
          </a:p>
        </p:txBody>
      </p:sp>
      <p:sp>
        <p:nvSpPr>
          <p:cNvPr id="2" name="Rectangle 1"/>
          <p:cNvSpPr/>
          <p:nvPr/>
        </p:nvSpPr>
        <p:spPr>
          <a:xfrm>
            <a:off x="4478896" y="1254368"/>
            <a:ext cx="6900303" cy="4247317"/>
          </a:xfrm>
          <a:prstGeom prst="rect">
            <a:avLst/>
          </a:prstGeom>
        </p:spPr>
        <p:txBody>
          <a:bodyPr wrap="square">
            <a:spAutoFit/>
          </a:bodyPr>
          <a:lstStyle/>
          <a:p>
            <a:pPr marL="285750" lvl="0" indent="-285750">
              <a:buFont typeface="Arial" panose="020B0604020202020204" pitchFamily="34" charset="0"/>
              <a:buChar char="•"/>
            </a:pPr>
            <a:r>
              <a:rPr lang="en-GB" b="1" dirty="0"/>
              <a:t>In the UK, 64% </a:t>
            </a:r>
            <a:r>
              <a:rPr lang="en-GB" dirty="0"/>
              <a:t>of people believe ageism is a serious problem, compared with </a:t>
            </a:r>
            <a:r>
              <a:rPr lang="en-GB" b="1" dirty="0"/>
              <a:t>44% for Europe </a:t>
            </a:r>
            <a:r>
              <a:rPr lang="en-GB" dirty="0"/>
              <a:t>as a whole</a:t>
            </a:r>
          </a:p>
          <a:p>
            <a:pPr marL="285750" lvl="0" indent="-285750">
              <a:buFont typeface="Arial" panose="020B0604020202020204" pitchFamily="34" charset="0"/>
              <a:buChar char="•"/>
            </a:pPr>
            <a:endParaRPr lang="en-US" b="1" dirty="0"/>
          </a:p>
          <a:p>
            <a:pPr marL="285750" lvl="0" indent="-285750">
              <a:buFont typeface="Arial" panose="020B0604020202020204" pitchFamily="34" charset="0"/>
              <a:buChar char="•"/>
            </a:pPr>
            <a:r>
              <a:rPr lang="en-GB" b="1" dirty="0"/>
              <a:t>Europeans over 50 </a:t>
            </a:r>
            <a:r>
              <a:rPr lang="en-GB" dirty="0"/>
              <a:t>felt extremely concerned that employers would always prefer to hire a person in their 20s rather than an older person. </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b="1" dirty="0"/>
              <a:t>About 3 in 5 older workers </a:t>
            </a:r>
            <a:r>
              <a:rPr lang="en-US" dirty="0"/>
              <a:t>have seen or experienced age discrimination in the workplace</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b="1" dirty="0"/>
              <a:t>About 76% of these older workers </a:t>
            </a:r>
            <a:r>
              <a:rPr lang="en-US" dirty="0"/>
              <a:t>see age discrimination as a hurdle to finding a new job</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b="1" dirty="0"/>
              <a:t>More than half of these older workers </a:t>
            </a:r>
            <a:r>
              <a:rPr lang="en-US" dirty="0"/>
              <a:t>are prematurely pushed out of longtime jobs</a:t>
            </a:r>
          </a:p>
        </p:txBody>
      </p:sp>
      <p:sp>
        <p:nvSpPr>
          <p:cNvPr id="3" name="Rectangle 2"/>
          <p:cNvSpPr/>
          <p:nvPr/>
        </p:nvSpPr>
        <p:spPr>
          <a:xfrm>
            <a:off x="402936" y="5871016"/>
            <a:ext cx="8626764" cy="369332"/>
          </a:xfrm>
          <a:prstGeom prst="rect">
            <a:avLst/>
          </a:prstGeom>
        </p:spPr>
        <p:txBody>
          <a:bodyPr wrap="square">
            <a:spAutoFit/>
          </a:bodyPr>
          <a:lstStyle/>
          <a:p>
            <a:r>
              <a:rPr lang="en-US" sz="900" dirty="0">
                <a:solidFill>
                  <a:schemeClr val="bg1"/>
                </a:solidFill>
                <a:latin typeface="Mute Light" panose="00000800000000000000" pitchFamily="50" charset="0"/>
              </a:rPr>
              <a:t>European Social Survey on </a:t>
            </a:r>
            <a:r>
              <a:rPr lang="en-US" sz="900" dirty="0" err="1">
                <a:solidFill>
                  <a:schemeClr val="bg1"/>
                </a:solidFill>
                <a:latin typeface="Mute Light" panose="00000800000000000000" pitchFamily="50" charset="0"/>
              </a:rPr>
              <a:t>Agism</a:t>
            </a:r>
            <a:endParaRPr lang="en-US" sz="900" dirty="0">
              <a:solidFill>
                <a:schemeClr val="bg1"/>
              </a:solidFill>
              <a:latin typeface="Mute Light" panose="00000800000000000000" pitchFamily="50" charset="0"/>
            </a:endParaRPr>
          </a:p>
          <a:p>
            <a:r>
              <a:rPr lang="en-US" sz="900" dirty="0">
                <a:solidFill>
                  <a:schemeClr val="bg1"/>
                </a:solidFill>
                <a:latin typeface="Mute Light" panose="00000800000000000000" pitchFamily="50" charset="0"/>
              </a:rPr>
              <a:t>American Association of Retired Persons (AARP). (2018)</a:t>
            </a:r>
          </a:p>
        </p:txBody>
      </p:sp>
    </p:spTree>
    <p:custDataLst>
      <p:tags r:id="rId1"/>
    </p:custDataLst>
    <p:extLst>
      <p:ext uri="{BB962C8B-B14F-4D97-AF65-F5344CB8AC3E}">
        <p14:creationId xmlns:p14="http://schemas.microsoft.com/office/powerpoint/2010/main" val="18272678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GXZYpMZMeqsiB56rHWOiQg"/>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MMCOA_FONTSIZE_L" val="10"/>
  <p:tag name="MMCOA_FONTSIZE_M" val="10"/>
  <p:tag name="MMCOA_FONTSIZE_S" val="10"/>
  <p:tag name="MMCOA_FONTSIZE_T" val="10"/>
  <p:tag name="MMCOA_POSITION_L" val="689.25;507;12.11717;35"/>
  <p:tag name="MMCOA_POSITION_M" val="689.25;507;12.11717;35"/>
  <p:tag name="MMCOA_POSITION_S" val="689.25;507;12.11717;35"/>
  <p:tag name="MMCOA_POSITION_T" val="689.25;507;12.11717;35"/>
</p:tagLst>
</file>

<file path=ppt/tags/tag103.xml><?xml version="1.0" encoding="utf-8"?>
<p:tagLst xmlns:a="http://schemas.openxmlformats.org/drawingml/2006/main" xmlns:r="http://schemas.openxmlformats.org/officeDocument/2006/relationships" xmlns:p="http://schemas.openxmlformats.org/presentationml/2006/main">
  <p:tag name="MMCOA_SMARTSHAPE" val="Y"/>
  <p:tag name="MMCOA_HIDEONCOLOUR" val="N"/>
  <p:tag name="MMCOA_HIDEONWHITE" val="N"/>
  <p:tag name="MMCOA_HIDEONCLASSIC" val="Y"/>
  <p:tag name="MMCOA_HIDEONTEXT" val="Y"/>
  <p:tag name="MMCOA_HIDEONECO" val="Y"/>
  <p:tag name="MMCOA_HIDEONBALLROOM" val="Y"/>
  <p:tag name="MMCOA_FONTSIZE_L" val="10"/>
  <p:tag name="MMCOA_FONTSIZE_M" val="10"/>
  <p:tag name="MMCOA_FONTSIZE_S" val="10"/>
  <p:tag name="MMCOA_FONTSIZE_T" val="10"/>
  <p:tag name="MMCOA_POSITION_L" val="32.5;507;12.11717;241.0816"/>
  <p:tag name="MMCOA_POSITION_M" val="32.5;507;12.11717;241.0816"/>
  <p:tag name="MMCOA_POSITION_S" val="32.5;507;12.11717;241.0816"/>
  <p:tag name="MMCOA_POSITION_T" val="32.5;507;12.11717;241.0816"/>
</p:tagLst>
</file>

<file path=ppt/tags/tag104.xml><?xml version="1.0" encoding="utf-8"?>
<p:tagLst xmlns:a="http://schemas.openxmlformats.org/drawingml/2006/main" xmlns:r="http://schemas.openxmlformats.org/officeDocument/2006/relationships" xmlns:p="http://schemas.openxmlformats.org/presentationml/2006/main">
  <p:tag name="MMCOA_POSITION_L" val="32.5;483;0;691.75"/>
  <p:tag name="MMCOA_POSITION_M" val="32.5;483;0;691.75"/>
  <p:tag name="MMCOA_POSITION_S" val="32.5;483;0;691.75"/>
  <p:tag name="MMCOA_POSITION_T" val="32.5;483;0;691.75"/>
</p:tagLst>
</file>

<file path=ppt/tags/tag105.xml><?xml version="1.0" encoding="utf-8"?>
<p:tagLst xmlns:a="http://schemas.openxmlformats.org/drawingml/2006/main" xmlns:r="http://schemas.openxmlformats.org/officeDocument/2006/relationships" xmlns:p="http://schemas.openxmlformats.org/presentationml/2006/main">
  <p:tag name="MMCOA_SMARTSHAPE" val="Y"/>
  <p:tag name="MMCOA_HIDEONCOLOUR" val="N"/>
  <p:tag name="MMCOA_HIDEONWHITE" val="N"/>
  <p:tag name="MMCOA_HIDEONBALLROOM" val="N"/>
  <p:tag name="MMCOA_HIDEONCLASSIC" val="N"/>
  <p:tag name="MMCOA_HIDEONTEXT" val="N"/>
  <p:tag name="MMCOA_HIDEONECO" val="N"/>
  <p:tag name="MMCOA_POSITION_L" val="32.5;32.5;54.4252;691.75"/>
  <p:tag name="MMCOA_POSITION_M" val="32.5;32.5;54.4252;691.75"/>
  <p:tag name="MMCOA_POSITION_S" val="32.5;32.5;54.4252;691.75"/>
  <p:tag name="MMCOA_POSITION_T" val="32.5;32.5;54.4252;691.75"/>
  <p:tag name="MMCOA_FONTSIZE_L" val="20"/>
  <p:tag name="MMCOA_FONTSIZE_M" val="20"/>
  <p:tag name="MMCOA_FONTSIZE_S" val="18"/>
  <p:tag name="MMCOA_FONTSIZE_T" val="18"/>
</p:tagLst>
</file>

<file path=ppt/tags/tag106.xml><?xml version="1.0" encoding="utf-8"?>
<p:tagLst xmlns:a="http://schemas.openxmlformats.org/drawingml/2006/main" xmlns:r="http://schemas.openxmlformats.org/officeDocument/2006/relationships" xmlns:p="http://schemas.openxmlformats.org/presentationml/2006/main">
  <p:tag name="MMCOA_SMARTSHAPE" val="Y"/>
  <p:tag name="MMCOA_HIDEONCOLOUR" val="N"/>
  <p:tag name="MMCOA_HIDEONWHITE" val="N"/>
  <p:tag name="MMCOA_HIDEONBALLROOM" val="N"/>
  <p:tag name="MMCOA_HIDEONCLASSIC" val="N"/>
  <p:tag name="MMCOA_HIDEONTEXT" val="N"/>
  <p:tag name="MMCOA_HIDEONECO" val="N"/>
  <p:tag name="MMCOA_POSITION_L" val="32.5;103;375.25;691.75"/>
  <p:tag name="MMCOA_POSITION_M" val="32.5;103;375.25;691.75"/>
  <p:tag name="MMCOA_POSITION_S" val="32.5;103;375.25;691.75"/>
  <p:tag name="MMCOA_POSITION_T" val="32.5;103;375.25;691.75"/>
  <p:tag name="MMCOA_FONTSIZE_L" val="18"/>
  <p:tag name="MMCOA_FONTSIZE_M" val="18"/>
  <p:tag name="MMCOA_FONTSIZE_S" val="14"/>
  <p:tag name="MMCOA_FONTSIZE_T" val="14"/>
</p:tagLst>
</file>

<file path=ppt/tags/tag107.xml><?xml version="1.0" encoding="utf-8"?>
<p:tagLst xmlns:a="http://schemas.openxmlformats.org/drawingml/2006/main" xmlns:r="http://schemas.openxmlformats.org/officeDocument/2006/relationships" xmlns:p="http://schemas.openxmlformats.org/presentationml/2006/main">
  <p:tag name="MMCOA_SMARTSHAPE" val="Y"/>
  <p:tag name="MMCOA_FONTSIZE_L" val="7"/>
  <p:tag name="MMCOA_FONTSIZE_M" val="7"/>
  <p:tag name="MMCOA_FONTSIZE_S" val="7"/>
  <p:tag name="MMCOA_FONTSIZE_T" val="7"/>
  <p:tag name="MMCOA_POSITION_L" val="349.7305;513.6597;8.482047;56.16827"/>
  <p:tag name="MMCOA_POSITION_M" val="349.7305;513.6597;8.482047;56.16827"/>
  <p:tag name="MMCOA_POSITION_S" val="349.7305;513.6597;8.482047;56.16827"/>
  <p:tag name="MMCOA_POSITION_T" val="349.7305;513.6597;8.482047;56.16827"/>
  <p:tag name="MMCOA_HIDEONCOLOUR" val="N"/>
  <p:tag name="MMCOA_HIDEONWHITE" val="N"/>
  <p:tag name="MMCOA_HIDEONBALLROOM" val="Y"/>
  <p:tag name="MMCOA_HIDEONCLASSIC" val="Y"/>
  <p:tag name="MMCOA_HIDEONTEXT" val="Y"/>
  <p:tag name="MMCOA_HIDEONECO" val="Y"/>
</p:tagLst>
</file>

<file path=ppt/tags/tag108.xml><?xml version="1.0" encoding="utf-8"?>
<p:tagLst xmlns:a="http://schemas.openxmlformats.org/drawingml/2006/main" xmlns:r="http://schemas.openxmlformats.org/officeDocument/2006/relationships" xmlns:p="http://schemas.openxmlformats.org/presentationml/2006/main">
  <p:tag name="MMCOA_SMARTSHAPE" val="Y"/>
  <p:tag name="MMCOA_HIDEONCOLOUR" val="N"/>
  <p:tag name="MMCOA_HIDEONWHITE" val="N"/>
  <p:tag name="MMCOA_HIDEONBALLROOM" val="N"/>
  <p:tag name="MMCOA_HIDEONCLASSIC" val="N"/>
  <p:tag name="MMCOA_HIDEONTEXT" val="N"/>
  <p:tag name="MMCOA_HIDEONECO" val="N"/>
  <p:tag name="MMCOA_FONTSIZE_L" val="8"/>
  <p:tag name="MMCOA_FONTSIZE_M" val="8"/>
  <p:tag name="MMCOA_FONTSIZE_S" val="8"/>
  <p:tag name="MMCOA_FONTSIZE_T" val="8"/>
  <p:tag name="MMCOA_POSITION_L" val="195.5905;508.96;9.69378;474.2362"/>
  <p:tag name="MMCOA_POSITION_M" val="195.5905;508.96;9.69378;474.2362"/>
  <p:tag name="MMCOA_POSITION_S" val="195.5905;508.96;9.69378;474.2362"/>
  <p:tag name="MMCOA_POSITION_T" val="195.5905;508.96;9.69378;474.2362"/>
</p:tagLst>
</file>

<file path=ppt/tags/tag109.xml><?xml version="1.0" encoding="utf-8"?>
<p:tagLst xmlns:a="http://schemas.openxmlformats.org/drawingml/2006/main" xmlns:r="http://schemas.openxmlformats.org/officeDocument/2006/relationships" xmlns:p="http://schemas.openxmlformats.org/presentationml/2006/main">
  <p:tag name="MMCOA_SMARTSHAPE" val="Y"/>
  <p:tag name="MMCOA_HIDEONCOLOUR" val="N"/>
  <p:tag name="MMCOA_HIDEONWHITE" val="N"/>
  <p:tag name="MMCOA_HIDEONBALLROOM" val="N"/>
  <p:tag name="MMCOA_HIDEONCLASSIC" val="N"/>
  <p:tag name="MMCOA_HIDEONTEXT" val="N"/>
  <p:tag name="MMCOA_HIDEONECO" val="N"/>
  <p:tag name="MMCOA_FONTSIZE_L" val="10"/>
  <p:tag name="MMCOA_FONTSIZE_M" val="10"/>
  <p:tag name="MMCOA_FONTSIZE_S" val="10"/>
  <p:tag name="MMCOA_FONTSIZE_T" val="10"/>
  <p:tag name="MMCOA_POSITION_L" val="32.5;507;12.11717;228"/>
  <p:tag name="MMCOA_POSITION_M" val="32.5;507;12.11717;228"/>
  <p:tag name="MMCOA_POSITION_S" val="32.5;507;12.11717;228"/>
  <p:tag name="MMCOA_POSITION_T" val="32.5;507;12.11717;228"/>
</p:tagLst>
</file>

<file path=ppt/tags/tag11.xml><?xml version="1.0" encoding="utf-8"?>
<p:tagLst xmlns:a="http://schemas.openxmlformats.org/drawingml/2006/main" xmlns:r="http://schemas.openxmlformats.org/officeDocument/2006/relationships" xmlns:p="http://schemas.openxmlformats.org/presentationml/2006/main">
  <p:tag name="MMCOA_SMARTSHAPE" val="Y"/>
  <p:tag name="MMCOA_FONTSIZE_L" val="91"/>
  <p:tag name="MMCOA_FONTSIZE_M" val="30"/>
  <p:tag name="MMCOA_FONTSIZE_S" val="12"/>
  <p:tag name="MMCOA_POSITION_L" val="72;121.04;107.27;543.12"/>
  <p:tag name="MMCOA_POSITION_M" val="72;121.04;34.87;543.12"/>
  <p:tag name="MMCOA_POSITION_S" val="72;121.04;16.44;543.12"/>
  <p:tag name="MMCOA_POSITION_T" val=";;;"/>
  <p:tag name="MMCOA_HIDEONCOLOUR" val="N"/>
  <p:tag name="MMCOA_HIDEONWHITE" val="N"/>
  <p:tag name="MMCOA_HIDEONBALLROOM" val="N"/>
  <p:tag name="MMCOA_HIDEONCLASSIC" val="N"/>
  <p:tag name="MMCOA_HIDEONTEXT" val="N"/>
  <p:tag name="MMCOA_HIDEONECO" val="N"/>
  <p:tag name="MMCOA_DISABLETABLEREFORMAT" val="N"/>
</p:tagLst>
</file>

<file path=ppt/tags/tag110.xml><?xml version="1.0" encoding="utf-8"?>
<p:tagLst xmlns:a="http://schemas.openxmlformats.org/drawingml/2006/main" xmlns:r="http://schemas.openxmlformats.org/officeDocument/2006/relationships" xmlns:p="http://schemas.openxmlformats.org/presentationml/2006/main">
  <p:tag name="MMCOA_FONTSIZE_L" val="10"/>
  <p:tag name="MMCOA_FONTSIZE_M" val="10"/>
  <p:tag name="MMCOA_FONTSIZE_S" val="10"/>
  <p:tag name="MMCOA_FONTSIZE_T" val="10"/>
  <p:tag name="MMCOA_POSITION_L" val="689.25;507;12.11717;35"/>
  <p:tag name="MMCOA_POSITION_M" val="689.25;507;12.11717;35"/>
  <p:tag name="MMCOA_POSITION_S" val="689.25;507;12.11717;35"/>
  <p:tag name="MMCOA_POSITION_T" val="689.25;507;12.11717;35"/>
</p:tagLst>
</file>

<file path=ppt/tags/tag111.xml><?xml version="1.0" encoding="utf-8"?>
<p:tagLst xmlns:a="http://schemas.openxmlformats.org/drawingml/2006/main" xmlns:r="http://schemas.openxmlformats.org/officeDocument/2006/relationships" xmlns:p="http://schemas.openxmlformats.org/presentationml/2006/main">
  <p:tag name="MMCOA_SMARTSHAPE" val="Y"/>
  <p:tag name="MMCOA_HIDEONCOLOUR" val="N"/>
  <p:tag name="MMCOA_HIDEONWHITE" val="N"/>
  <p:tag name="MMCOA_HIDEONCLASSIC" val="Y"/>
  <p:tag name="MMCOA_HIDEONTEXT" val="Y"/>
  <p:tag name="MMCOA_HIDEONECO" val="Y"/>
  <p:tag name="MMCOA_HIDEONBALLROOM" val="Y"/>
  <p:tag name="MMCOA_FONTSIZE_L" val="10"/>
  <p:tag name="MMCOA_FONTSIZE_M" val="10"/>
  <p:tag name="MMCOA_FONTSIZE_S" val="10"/>
  <p:tag name="MMCOA_FONTSIZE_T" val="10"/>
  <p:tag name="MMCOA_POSITION_L" val="32.5;507;12.11717;241.0816"/>
  <p:tag name="MMCOA_POSITION_M" val="32.5;507;12.11717;241.0816"/>
  <p:tag name="MMCOA_POSITION_S" val="32.5;507;12.11717;241.0816"/>
  <p:tag name="MMCOA_POSITION_T" val="32.5;507;12.11717;241.0816"/>
</p:tagLst>
</file>

<file path=ppt/tags/tag112.xml><?xml version="1.0" encoding="utf-8"?>
<p:tagLst xmlns:a="http://schemas.openxmlformats.org/drawingml/2006/main" xmlns:r="http://schemas.openxmlformats.org/officeDocument/2006/relationships" xmlns:p="http://schemas.openxmlformats.org/presentationml/2006/main">
  <p:tag name="MMCOA_POSITION_L" val="32.5;483;0;691.75"/>
  <p:tag name="MMCOA_POSITION_M" val="32.5;483;0;691.75"/>
  <p:tag name="MMCOA_POSITION_S" val="32.5;483;0;691.75"/>
  <p:tag name="MMCOA_POSITION_T" val="32.5;483;0;691.75"/>
</p:tagLst>
</file>

<file path=ppt/tags/tag113.xml><?xml version="1.0" encoding="utf-8"?>
<p:tagLst xmlns:a="http://schemas.openxmlformats.org/drawingml/2006/main" xmlns:r="http://schemas.openxmlformats.org/officeDocument/2006/relationships" xmlns:p="http://schemas.openxmlformats.org/presentationml/2006/main">
  <p:tag name="MMCOA_FONTSIZE_L" val="10"/>
  <p:tag name="MMCOA_FONTSIZE_M" val="10"/>
  <p:tag name="MMCOA_FONTSIZE_S" val="10"/>
  <p:tag name="MMCOA_FONTSIZE_T" val="10"/>
  <p:tag name="MMCOA_POSITION_L" val="689.25;507;12.11717;35"/>
  <p:tag name="MMCOA_POSITION_M" val="689.25;507;12.11717;35"/>
  <p:tag name="MMCOA_POSITION_S" val="689.25;507;12.11717;35"/>
  <p:tag name="MMCOA_POSITION_T" val="689.25;507;12.11717;35"/>
</p:tagLst>
</file>

<file path=ppt/tags/tag114.xml><?xml version="1.0" encoding="utf-8"?>
<p:tagLst xmlns:a="http://schemas.openxmlformats.org/drawingml/2006/main" xmlns:r="http://schemas.openxmlformats.org/officeDocument/2006/relationships" xmlns:p="http://schemas.openxmlformats.org/presentationml/2006/main">
  <p:tag name="MMCOA_SMARTSHAPE" val="Y"/>
  <p:tag name="MMCOA_HIDEONCOLOUR" val="N"/>
  <p:tag name="MMCOA_HIDEONWHITE" val="N"/>
  <p:tag name="MMCOA_HIDEONCLASSIC" val="Y"/>
  <p:tag name="MMCOA_HIDEONTEXT" val="Y"/>
  <p:tag name="MMCOA_HIDEONECO" val="Y"/>
  <p:tag name="MMCOA_HIDEONBALLROOM" val="Y"/>
  <p:tag name="MMCOA_FONTSIZE_L" val="10"/>
  <p:tag name="MMCOA_FONTSIZE_M" val="10"/>
  <p:tag name="MMCOA_FONTSIZE_S" val="10"/>
  <p:tag name="MMCOA_FONTSIZE_T" val="10"/>
  <p:tag name="MMCOA_POSITION_L" val="32.5;507;12.11717;241.0816"/>
  <p:tag name="MMCOA_POSITION_M" val="32.5;507;12.11717;241.0816"/>
  <p:tag name="MMCOA_POSITION_S" val="32.5;507;12.11717;241.0816"/>
  <p:tag name="MMCOA_POSITION_T" val="32.5;507;12.11717;241.0816"/>
</p:tagLst>
</file>

<file path=ppt/tags/tag115.xml><?xml version="1.0" encoding="utf-8"?>
<p:tagLst xmlns:a="http://schemas.openxmlformats.org/drawingml/2006/main" xmlns:r="http://schemas.openxmlformats.org/officeDocument/2006/relationships" xmlns:p="http://schemas.openxmlformats.org/presentationml/2006/main">
  <p:tag name="MMCOA_POSITION_L" val="32.5;483;0;691.75"/>
  <p:tag name="MMCOA_POSITION_M" val="32.5;483;0;691.75"/>
  <p:tag name="MMCOA_POSITION_S" val="32.5;483;0;691.75"/>
  <p:tag name="MMCOA_POSITION_T" val="32.5;483;0;691.75"/>
</p:tagLst>
</file>

<file path=ppt/tags/tag116.xml><?xml version="1.0" encoding="utf-8"?>
<p:tagLst xmlns:a="http://schemas.openxmlformats.org/drawingml/2006/main" xmlns:r="http://schemas.openxmlformats.org/officeDocument/2006/relationships" xmlns:p="http://schemas.openxmlformats.org/presentationml/2006/main">
  <p:tag name="MMCOA_FONTSIZE_L" val="10"/>
  <p:tag name="MMCOA_FONTSIZE_M" val="10"/>
  <p:tag name="MMCOA_FONTSIZE_S" val="10"/>
  <p:tag name="MMCOA_FONTSIZE_T" val="10"/>
  <p:tag name="MMCOA_POSITION_L" val="689.25;507;12.11717;35"/>
  <p:tag name="MMCOA_POSITION_M" val="689.25;507;12.11717;35"/>
  <p:tag name="MMCOA_POSITION_S" val="689.25;507;12.11717;35"/>
  <p:tag name="MMCOA_POSITION_T" val="689.25;507;12.11717;35"/>
</p:tagLst>
</file>

<file path=ppt/tags/tag117.xml><?xml version="1.0" encoding="utf-8"?>
<p:tagLst xmlns:a="http://schemas.openxmlformats.org/drawingml/2006/main" xmlns:r="http://schemas.openxmlformats.org/officeDocument/2006/relationships" xmlns:p="http://schemas.openxmlformats.org/presentationml/2006/main">
  <p:tag name="MMCOA_SMARTSHAPE" val="Y"/>
  <p:tag name="MMCOA_HIDEONCOLOUR" val="N"/>
  <p:tag name="MMCOA_HIDEONWHITE" val="N"/>
  <p:tag name="MMCOA_HIDEONCLASSIC" val="Y"/>
  <p:tag name="MMCOA_HIDEONTEXT" val="Y"/>
  <p:tag name="MMCOA_HIDEONECO" val="Y"/>
  <p:tag name="MMCOA_HIDEONBALLROOM" val="Y"/>
  <p:tag name="MMCOA_FONTSIZE_L" val="10"/>
  <p:tag name="MMCOA_FONTSIZE_M" val="10"/>
  <p:tag name="MMCOA_FONTSIZE_S" val="10"/>
  <p:tag name="MMCOA_FONTSIZE_T" val="10"/>
  <p:tag name="MMCOA_POSITION_L" val="32.5;507;12.11717;241.0816"/>
  <p:tag name="MMCOA_POSITION_M" val="32.5;507;12.11717;241.0816"/>
  <p:tag name="MMCOA_POSITION_S" val="32.5;507;12.11717;241.0816"/>
  <p:tag name="MMCOA_POSITION_T" val="32.5;507;12.11717;241.0816"/>
</p:tagLst>
</file>

<file path=ppt/tags/tag118.xml><?xml version="1.0" encoding="utf-8"?>
<p:tagLst xmlns:a="http://schemas.openxmlformats.org/drawingml/2006/main" xmlns:r="http://schemas.openxmlformats.org/officeDocument/2006/relationships" xmlns:p="http://schemas.openxmlformats.org/presentationml/2006/main">
  <p:tag name="MMCOA_POSITION_L" val="32.5;483;0;691.75"/>
  <p:tag name="MMCOA_POSITION_M" val="32.5;483;0;691.75"/>
  <p:tag name="MMCOA_POSITION_S" val="32.5;483;0;691.75"/>
  <p:tag name="MMCOA_POSITION_T" val="32.5;483;0;691.75"/>
</p:tagLst>
</file>

<file path=ppt/tags/tag119.xml><?xml version="1.0" encoding="utf-8"?>
<p:tagLst xmlns:a="http://schemas.openxmlformats.org/drawingml/2006/main" xmlns:r="http://schemas.openxmlformats.org/officeDocument/2006/relationships" xmlns:p="http://schemas.openxmlformats.org/presentationml/2006/main">
  <p:tag name="MMCOA_DISPLAYMASTERSHAPES" val="Y"/>
  <p:tag name="MMCOA_FOLLOWMASTERBACKGROUND" val="Y"/>
  <p:tag name="MMCOA_FORCESCHEME" val="N"/>
  <p:tag name="MMCOA_CANACTASDIVIDER" val="N"/>
  <p:tag name="MMCOA_PROMPTCOLOUR" val="N"/>
  <p:tag name="MMCOA_SLIDESIZE" val="Size16x9"/>
</p:tagLst>
</file>

<file path=ppt/tags/tag12.xml><?xml version="1.0" encoding="utf-8"?>
<p:tagLst xmlns:a="http://schemas.openxmlformats.org/drawingml/2006/main" xmlns:r="http://schemas.openxmlformats.org/officeDocument/2006/relationships" xmlns:p="http://schemas.openxmlformats.org/presentationml/2006/main">
  <p:tag name="MMCOA_SMARTSHAPE" val="Y"/>
  <p:tag name="MMCOA_FONTSIZE_L" val="130"/>
  <p:tag name="MMCOA_FONTSIZE_M" val="100"/>
  <p:tag name="MMCOA_FONTSIZE_S" val="80"/>
  <p:tag name="MMCOA_POSITION_L" val="72;229.53;150.52;543.12"/>
  <p:tag name="MMCOA_POSITION_M" val="72;156.28;111.40;543.12"/>
  <p:tag name="MMCOA_POSITION_S" val="72;137.32;68.88;543.12"/>
  <p:tag name="MMCOA_POSITION_T" val=";;;"/>
  <p:tag name="MMCOA_HIDEONCOLOUR" val="N"/>
  <p:tag name="MMCOA_HIDEONWHITE" val="N"/>
  <p:tag name="MMCOA_HIDEONBALLROOM" val="N"/>
  <p:tag name="MMCOA_HIDEONCLASSIC" val="N"/>
  <p:tag name="MMCOA_HIDEONTEXT" val="N"/>
  <p:tag name="MMCOA_HIDEONECO" val="N"/>
  <p:tag name="MMCOA_DISABLETABLEREFORMAT" val="N"/>
</p:tagLst>
</file>

<file path=ppt/tags/tag120.xml><?xml version="1.0" encoding="utf-8"?>
<p:tagLst xmlns:a="http://schemas.openxmlformats.org/drawingml/2006/main" xmlns:r="http://schemas.openxmlformats.org/officeDocument/2006/relationships" xmlns:p="http://schemas.openxmlformats.org/presentationml/2006/main">
  <p:tag name="MMCOA_FONTSIZE_L" val="130"/>
  <p:tag name="MMCOA_FONTSIZE_M" val="115"/>
  <p:tag name="MMCOA_FONTSIZE_S" val="90"/>
  <p:tag name="MMCOA_POSITION_L" val="72;234.71;150.52;792"/>
  <p:tag name="MMCOA_POSITION_M" val="72;142.58;230.46;792"/>
  <p:tag name="MMCOA_POSITION_S" val="72;140.31;266.46;792"/>
  <p:tag name="MMCOA_POSITION_T" val=";;;"/>
  <p:tag name="MMCOA_HIDEONCOLOUR" val="N"/>
  <p:tag name="MMCOA_HIDEONWHITE" val="N"/>
  <p:tag name="MMCOA_HIDEONBALLROOM" val="N"/>
  <p:tag name="MMCOA_HIDEONCLASSIC" val="N"/>
  <p:tag name="MMCOA_HIDEONTEXT" val="N"/>
  <p:tag name="MMCOA_HIDEONECO" val="N"/>
  <p:tag name="MMCOA_SMARTSHAPE" val="N"/>
  <p:tag name="MMCOA_DISABLETABLEREFORMAT" val="N"/>
</p:tagLst>
</file>

<file path=ppt/tags/tag121.xml><?xml version="1.0" encoding="utf-8"?>
<p:tagLst xmlns:a="http://schemas.openxmlformats.org/drawingml/2006/main" xmlns:r="http://schemas.openxmlformats.org/officeDocument/2006/relationships" xmlns:p="http://schemas.openxmlformats.org/presentationml/2006/main">
  <p:tag name="MMCOA_SMARTSHAPE" val="N"/>
  <p:tag name="MMCOA_DISABLETABLEREFORMAT" val="N"/>
</p:tagLst>
</file>

<file path=ppt/tags/tag122.xml><?xml version="1.0" encoding="utf-8"?>
<p:tagLst xmlns:a="http://schemas.openxmlformats.org/drawingml/2006/main" xmlns:r="http://schemas.openxmlformats.org/officeDocument/2006/relationships" xmlns:p="http://schemas.openxmlformats.org/presentationml/2006/main">
  <p:tag name="MMCOA_SMARTSHAPE" val="N"/>
  <p:tag name="MMCOA_DISABLETABLEREFORMAT" val="N"/>
</p:tagLst>
</file>

<file path=ppt/tags/tag123.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24.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25.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26.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27.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28.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29.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3.xml><?xml version="1.0" encoding="utf-8"?>
<p:tagLst xmlns:a="http://schemas.openxmlformats.org/drawingml/2006/main" xmlns:r="http://schemas.openxmlformats.org/officeDocument/2006/relationships" xmlns:p="http://schemas.openxmlformats.org/presentationml/2006/main">
  <p:tag name="MMCOA_FONTSIZE_L" val="10"/>
  <p:tag name="MMCOA_FONTSIZE_M" val="10"/>
  <p:tag name="MMCOA_FONTSIZE_S" val="10"/>
  <p:tag name="MMCOA_FONTSIZE_T" val="10"/>
  <p:tag name="MMCOA_POSITION_L" val="689.25;507;12.11717;35"/>
  <p:tag name="MMCOA_POSITION_M" val="689.25;507;12.11717;35"/>
  <p:tag name="MMCOA_POSITION_S" val="689.25;507;12.11717;35"/>
  <p:tag name="MMCOA_POSITION_T" val="689.25;507;12.11717;35"/>
</p:tagLst>
</file>

<file path=ppt/tags/tag130.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31.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32.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33.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34.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35.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36.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37.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38.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39.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41.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42.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43.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44.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45.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46.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47.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48.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49.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tXj00dx9OsI3mZ0ipvqkTw"/>
</p:tagLst>
</file>

<file path=ppt/tags/tag150.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51.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52.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53.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54.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55.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56.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57.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58.xml><?xml version="1.0" encoding="utf-8"?>
<p:tagLst xmlns:a="http://schemas.openxmlformats.org/drawingml/2006/main" xmlns:r="http://schemas.openxmlformats.org/officeDocument/2006/relationships" xmlns:p="http://schemas.openxmlformats.org/presentationml/2006/main">
  <p:tag name="MMCOA_SLIDESIZE" val="Size16x9"/>
</p:tagLst>
</file>

<file path=ppt/tags/tag16.xml><?xml version="1.0" encoding="utf-8"?>
<p:tagLst xmlns:a="http://schemas.openxmlformats.org/drawingml/2006/main" xmlns:r="http://schemas.openxmlformats.org/officeDocument/2006/relationships" xmlns:p="http://schemas.openxmlformats.org/presentationml/2006/main">
  <p:tag name="MMCOA_FONTSIZE_L" val="10"/>
  <p:tag name="MMCOA_FONTSIZE_M" val="10"/>
  <p:tag name="MMCOA_FONTSIZE_S" val="10"/>
  <p:tag name="MMCOA_FONTSIZE_T" val="10"/>
  <p:tag name="MMCOA_POSITION_L" val="689.25;507;12.11717;35"/>
  <p:tag name="MMCOA_POSITION_M" val="689.25;507;12.11717;35"/>
  <p:tag name="MMCOA_POSITION_S" val="689.25;507;12.11717;35"/>
  <p:tag name="MMCOA_POSITION_T" val="689.25;507;12.11717;35"/>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MMCOA_SMARTSHAPE" val="Y"/>
  <p:tag name="MMCOA_FONTSIZE_L" val="16"/>
  <p:tag name="MMCOA_FONTSIZE_M" val="16"/>
  <p:tag name="MMCOA_FONTSIZE_S" val="16"/>
  <p:tag name="MMCOA_FONTSIZE_T" val="16"/>
  <p:tag name="MMCOA_HIDEONCOLOUR" val="N"/>
  <p:tag name="MMCOA_HIDEONWHITE" val="N"/>
  <p:tag name="MMCOA_HIDEONBALLROOM" val="N"/>
  <p:tag name="MMCOA_HIDEONCLASSIC" val="N"/>
  <p:tag name="MMCOA_HIDEONTEXT" val="N"/>
  <p:tag name="MMCOA_HIDEONECO" val="N"/>
  <p:tag name="MMCOA_POSITION_L" val="32.5;244.167;19.38748;246.5"/>
  <p:tag name="MMCOA_POSITION_M" val="32.5;244.167;19.38748;246.5"/>
  <p:tag name="MMCOA_POSITION_S" val="32.5;244.167;19.38748;246.5"/>
  <p:tag name="MMCOA_POSITION_T" val="32.5;244.167;19.38748;246.5"/>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MMCOA_SMARTSHAPE" val="Y"/>
  <p:tag name="MMCOA_FONTSIZE_L" val="16"/>
  <p:tag name="MMCOA_FONTSIZE_M" val="16"/>
  <p:tag name="MMCOA_FONTSIZE_S" val="16"/>
  <p:tag name="MMCOA_FONTSIZE_T" val="16"/>
  <p:tag name="MMCOA_HIDEONCOLOUR" val="N"/>
  <p:tag name="MMCOA_HIDEONWHITE" val="N"/>
  <p:tag name="MMCOA_HIDEONBALLROOM" val="N"/>
  <p:tag name="MMCOA_HIDEONCLASSIC" val="N"/>
  <p:tag name="MMCOA_HIDEONTEXT" val="N"/>
  <p:tag name="MMCOA_HIDEONECO" val="N"/>
  <p:tag name="MMCOA_POSITION_L" val="32.5;244.167;19.38748;246.5"/>
  <p:tag name="MMCOA_POSITION_M" val="32.5;244.167;19.38748;246.5"/>
  <p:tag name="MMCOA_POSITION_S" val="32.5;244.167;19.38748;246.5"/>
  <p:tag name="MMCOA_POSITION_T" val="32.5;244.167;19.38748;246.5"/>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Zeee6_Q2SYOnakGF3z58g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GXZYpMZMeqsiB56rHWOiQ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Y3.ncyyfggjtQfLUuLkG1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1r5Tdjb86C9kNBsE48Bbg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9K_Sq78ws9yR2I8bKS.Uq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7a1q291CD8dF_p3eSmhsJ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qwmZVIlpBM.5bY9D6MVbp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1ZGvd.00Dpfb2OuuNY97G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Pkk63MFO2ojDCk0ClJIHVQ"/>
</p:tagLst>
</file>

<file path=ppt/tags/tag37.xml><?xml version="1.0" encoding="utf-8"?>
<p:tagLst xmlns:a="http://schemas.openxmlformats.org/drawingml/2006/main" xmlns:r="http://schemas.openxmlformats.org/officeDocument/2006/relationships" xmlns:p="http://schemas.openxmlformats.org/presentationml/2006/main">
  <p:tag name="MMCOA_FONTSIZE_L" val="10"/>
  <p:tag name="MMCOA_FONTSIZE_M" val="10"/>
  <p:tag name="MMCOA_FONTSIZE_S" val="10"/>
  <p:tag name="MMCOA_FONTSIZE_T" val="10"/>
  <p:tag name="MMCOA_POSITION_L" val="689.25;507;12.11717;35"/>
  <p:tag name="MMCOA_POSITION_M" val="689.25;507;12.11717;35"/>
  <p:tag name="MMCOA_POSITION_S" val="689.25;507;12.11717;35"/>
  <p:tag name="MMCOA_POSITION_T" val="689.25;507;12.11717;35"/>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sXyqCEGeM0LZktK51078XQ"/>
</p:tagLst>
</file>

<file path=ppt/tags/tag4.xml><?xml version="1.0" encoding="utf-8"?>
<p:tagLst xmlns:a="http://schemas.openxmlformats.org/drawingml/2006/main" xmlns:r="http://schemas.openxmlformats.org/officeDocument/2006/relationships" xmlns:p="http://schemas.openxmlformats.org/presentationml/2006/main">
  <p:tag name="MMCOA_FONTSIZE_L" val="10"/>
  <p:tag name="MMCOA_FONTSIZE_M" val="10"/>
  <p:tag name="MMCOA_FONTSIZE_S" val="10"/>
  <p:tag name="MMCOA_FONTSIZE_T" val="10"/>
  <p:tag name="MMCOA_POSITION_L" val="689.25;507;12.11717;35"/>
  <p:tag name="MMCOA_POSITION_M" val="689.25;507;12.11717;35"/>
  <p:tag name="MMCOA_POSITION_S" val="689.25;507;12.11717;35"/>
  <p:tag name="MMCOA_POSITION_T" val="689.25;507;12.11717;35"/>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jGCfBIOOqxFmByWgsSnaG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FvBo2EwVsGA0Zqrl8XmQ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ngP9bodB4dW_vrTXfju.X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nJ32BcCHK55ggCutpmbBQ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UjLpiF_KtzVlDaxHpdgTfw"/>
</p:tagLst>
</file>

<file path=ppt/tags/tag5.xml><?xml version="1.0" encoding="utf-8"?>
<p:tagLst xmlns:a="http://schemas.openxmlformats.org/drawingml/2006/main" xmlns:r="http://schemas.openxmlformats.org/officeDocument/2006/relationships" xmlns:p="http://schemas.openxmlformats.org/presentationml/2006/main">
  <p:tag name="MMCOA_SMARTSHAPE" val="Y"/>
  <p:tag name="MMCOA_FONTSIZE_L" val="16"/>
  <p:tag name="MMCOA_FONTSIZE_M" val="16"/>
  <p:tag name="MMCOA_FONTSIZE_S" val="16"/>
  <p:tag name="MMCOA_FONTSIZE_T" val="16"/>
  <p:tag name="MMCOA_HIDEONCOLOUR" val="N"/>
  <p:tag name="MMCOA_HIDEONWHITE" val="N"/>
  <p:tag name="MMCOA_HIDEONBALLROOM" val="N"/>
  <p:tag name="MMCOA_HIDEONCLASSIC" val="N"/>
  <p:tag name="MMCOA_HIDEONTEXT" val="N"/>
  <p:tag name="MMCOA_HIDEONECO" val="N"/>
  <p:tag name="MMCOA_POSITION_L" val="32.5;244.167;19.38748;246.5"/>
  <p:tag name="MMCOA_POSITION_M" val="32.5;244.167;19.38748;246.5"/>
  <p:tag name="MMCOA_POSITION_S" val="32.5;244.167;19.38748;246.5"/>
  <p:tag name="MMCOA_POSITION_T" val="32.5;244.167;19.38748;246.5"/>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RDgqvOrEZ0VrIudwJkiU4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SgtCS4HgdRCOaUytivXblQ"/>
</p:tagLst>
</file>

<file path=ppt/tags/tag54.xml><?xml version="1.0" encoding="utf-8"?>
<p:tagLst xmlns:a="http://schemas.openxmlformats.org/drawingml/2006/main" xmlns:r="http://schemas.openxmlformats.org/officeDocument/2006/relationships" xmlns:p="http://schemas.openxmlformats.org/presentationml/2006/main">
  <p:tag name="MMCOA_FONTSIZE_L" val="10"/>
  <p:tag name="MMCOA_FONTSIZE_M" val="10"/>
  <p:tag name="MMCOA_FONTSIZE_S" val="10"/>
  <p:tag name="MMCOA_FONTSIZE_T" val="10"/>
  <p:tag name="MMCOA_POSITION_L" val="689.25;507;12.11717;35"/>
  <p:tag name="MMCOA_POSITION_M" val="689.25;507;12.11717;35"/>
  <p:tag name="MMCOA_POSITION_S" val="689.25;507;12.11717;35"/>
  <p:tag name="MMCOA_POSITION_T" val="689.25;507;12.11717;35"/>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AA9juAgP.lDGJ0ktElxOL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lTuIx3Z2fH_j2QqJFoH7v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MMCOA_SMARTSHAPE" val="Y"/>
  <p:tag name="MMCOA_FONTSIZE_L" val="16"/>
  <p:tag name="MMCOA_FONTSIZE_M" val="16"/>
  <p:tag name="MMCOA_FONTSIZE_S" val="16"/>
  <p:tag name="MMCOA_FONTSIZE_T" val="16"/>
  <p:tag name="MMCOA_HIDEONCOLOUR" val="N"/>
  <p:tag name="MMCOA_HIDEONWHITE" val="N"/>
  <p:tag name="MMCOA_HIDEONBALLROOM" val="N"/>
  <p:tag name="MMCOA_HIDEONCLASSIC" val="N"/>
  <p:tag name="MMCOA_HIDEONTEXT" val="N"/>
  <p:tag name="MMCOA_HIDEONECO" val="N"/>
  <p:tag name="MMCOA_POSITION_L" val="32.5;244.167;19.38748;246.5"/>
  <p:tag name="MMCOA_POSITION_M" val="32.5;244.167;19.38748;246.5"/>
  <p:tag name="MMCOA_POSITION_S" val="32.5;244.167;19.38748;246.5"/>
  <p:tag name="MMCOA_POSITION_T" val="32.5;244.167;19.38748;246.5"/>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MMCOA_FONTSIZE_L" val="10"/>
  <p:tag name="MMCOA_FONTSIZE_M" val="10"/>
  <p:tag name="MMCOA_FONTSIZE_S" val="10"/>
  <p:tag name="MMCOA_FONTSIZE_T" val="10"/>
  <p:tag name="MMCOA_POSITION_L" val="689.25;507;12.11717;35"/>
  <p:tag name="MMCOA_POSITION_M" val="689.25;507;12.11717;35"/>
  <p:tag name="MMCOA_POSITION_S" val="689.25;507;12.11717;35"/>
  <p:tag name="MMCOA_POSITION_T" val="689.25;507;12.11717;35"/>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MMCOA_FONTSIZE_L" val="10"/>
  <p:tag name="MMCOA_FONTSIZE_M" val="10"/>
  <p:tag name="MMCOA_FONTSIZE_S" val="10"/>
  <p:tag name="MMCOA_FONTSIZE_T" val="10"/>
  <p:tag name="MMCOA_POSITION_L" val="689.25;507;12.11717;35"/>
  <p:tag name="MMCOA_POSITION_M" val="689.25;507;12.11717;35"/>
  <p:tag name="MMCOA_POSITION_S" val="689.25;507;12.11717;35"/>
  <p:tag name="MMCOA_POSITION_T" val="689.25;507;12.11717;35"/>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MMCOA_FONTSIZE_L" val="10"/>
  <p:tag name="MMCOA_FONTSIZE_M" val="10"/>
  <p:tag name="MMCOA_FONTSIZE_S" val="10"/>
  <p:tag name="MMCOA_FONTSIZE_T" val="10"/>
  <p:tag name="MMCOA_POSITION_L" val="689.25;507;12.11717;35"/>
  <p:tag name="MMCOA_POSITION_M" val="689.25;507;12.11717;35"/>
  <p:tag name="MMCOA_POSITION_S" val="689.25;507;12.11717;35"/>
  <p:tag name="MMCOA_POSITION_T" val="689.25;507;12.11717;35"/>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MMCOA_FONTSIZE_L" val="10"/>
  <p:tag name="MMCOA_FONTSIZE_M" val="10"/>
  <p:tag name="MMCOA_FONTSIZE_S" val="10"/>
  <p:tag name="MMCOA_FONTSIZE_T" val="10"/>
  <p:tag name="MMCOA_POSITION_L" val="689.25;507;12.11717;35"/>
  <p:tag name="MMCOA_POSITION_M" val="689.25;507;12.11717;35"/>
  <p:tag name="MMCOA_POSITION_S" val="689.25;507;12.11717;35"/>
  <p:tag name="MMCOA_POSITION_T" val="689.25;507;12.11717;35"/>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MMCOA_FONTSIZE_L" val="10"/>
  <p:tag name="MMCOA_FONTSIZE_M" val="10"/>
  <p:tag name="MMCOA_FONTSIZE_S" val="10"/>
  <p:tag name="MMCOA_FONTSIZE_T" val="10"/>
  <p:tag name="MMCOA_POSITION_L" val="689.25;507;12.11717;35"/>
  <p:tag name="MMCOA_POSITION_M" val="689.25;507;12.11717;35"/>
  <p:tag name="MMCOA_POSITION_S" val="689.25;507;12.11717;35"/>
  <p:tag name="MMCOA_POSITION_T" val="689.25;507;12.11717;35"/>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_wRa7aEPfsYB2kHLNXdOeQ"/>
</p:tagLst>
</file>

<file path=ppt/tags/tag74.xml><?xml version="1.0" encoding="utf-8"?>
<p:tagLst xmlns:a="http://schemas.openxmlformats.org/drawingml/2006/main" xmlns:r="http://schemas.openxmlformats.org/officeDocument/2006/relationships" xmlns:p="http://schemas.openxmlformats.org/presentationml/2006/main">
  <p:tag name="MMCOA_SMARTSHAPE" val="Y"/>
  <p:tag name="MMCOA_FONTSIZE_L" val="16"/>
  <p:tag name="MMCOA_FONTSIZE_M" val="16"/>
  <p:tag name="MMCOA_FONTSIZE_S" val="16"/>
  <p:tag name="MMCOA_FONTSIZE_T" val="16"/>
  <p:tag name="MMCOA_HIDEONCOLOUR" val="N"/>
  <p:tag name="MMCOA_HIDEONWHITE" val="N"/>
  <p:tag name="MMCOA_HIDEONBALLROOM" val="N"/>
  <p:tag name="MMCOA_HIDEONCLASSIC" val="N"/>
  <p:tag name="MMCOA_HIDEONTEXT" val="N"/>
  <p:tag name="MMCOA_HIDEONECO" val="N"/>
  <p:tag name="MMCOA_POSITION_L" val="32.5;244.167;19.38748;246.5"/>
  <p:tag name="MMCOA_POSITION_M" val="32.5;244.167;19.38748;246.5"/>
  <p:tag name="MMCOA_POSITION_S" val="32.5;244.167;19.38748;246.5"/>
  <p:tag name="MMCOA_POSITION_T" val="32.5;244.167;19.38748;246.5"/>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6EP9NuCKgRchQIH.Pj6ycQ"/>
</p:tagLst>
</file>

<file path=ppt/tags/tag77.xml><?xml version="1.0" encoding="utf-8"?>
<p:tagLst xmlns:a="http://schemas.openxmlformats.org/drawingml/2006/main" xmlns:r="http://schemas.openxmlformats.org/officeDocument/2006/relationships" xmlns:p="http://schemas.openxmlformats.org/presentationml/2006/main">
  <p:tag name="MMCOA_SMARTSHAPE" val="Y"/>
  <p:tag name="MMCOA_FONTSIZE_L" val="16"/>
  <p:tag name="MMCOA_FONTSIZE_M" val="16"/>
  <p:tag name="MMCOA_FONTSIZE_S" val="16"/>
  <p:tag name="MMCOA_FONTSIZE_T" val="16"/>
  <p:tag name="MMCOA_HIDEONCOLOUR" val="N"/>
  <p:tag name="MMCOA_HIDEONWHITE" val="N"/>
  <p:tag name="MMCOA_HIDEONBALLROOM" val="N"/>
  <p:tag name="MMCOA_HIDEONCLASSIC" val="N"/>
  <p:tag name="MMCOA_HIDEONTEXT" val="N"/>
  <p:tag name="MMCOA_HIDEONECO" val="N"/>
  <p:tag name="MMCOA_POSITION_L" val="32.5;244.167;19.38748;246.5"/>
  <p:tag name="MMCOA_POSITION_M" val="32.5;244.167;19.38748;246.5"/>
  <p:tag name="MMCOA_POSITION_S" val="32.5;244.167;19.38748;246.5"/>
  <p:tag name="MMCOA_POSITION_T" val="32.5;244.167;19.38748;246.5"/>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X5xCI6MEUeq5pEGBfK0Rm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Y3.ncyyfggjtQfLUuLkG1Q"/>
</p:tagLst>
</file>

<file path=ppt/tags/tag80.xml><?xml version="1.0" encoding="utf-8"?>
<p:tagLst xmlns:a="http://schemas.openxmlformats.org/drawingml/2006/main" xmlns:r="http://schemas.openxmlformats.org/officeDocument/2006/relationships" xmlns:p="http://schemas.openxmlformats.org/presentationml/2006/main">
  <p:tag name="MMCOA_SMARTSHAPE" val="Y"/>
  <p:tag name="MMCOA_FONTSIZE_L" val="16"/>
  <p:tag name="MMCOA_FONTSIZE_M" val="16"/>
  <p:tag name="MMCOA_FONTSIZE_S" val="16"/>
  <p:tag name="MMCOA_FONTSIZE_T" val="16"/>
  <p:tag name="MMCOA_HIDEONCOLOUR" val="N"/>
  <p:tag name="MMCOA_HIDEONWHITE" val="N"/>
  <p:tag name="MMCOA_HIDEONBALLROOM" val="N"/>
  <p:tag name="MMCOA_HIDEONCLASSIC" val="N"/>
  <p:tag name="MMCOA_HIDEONTEXT" val="N"/>
  <p:tag name="MMCOA_HIDEONECO" val="N"/>
  <p:tag name="MMCOA_POSITION_L" val="32.5;244.167;19.38748;246.5"/>
  <p:tag name="MMCOA_POSITION_M" val="32.5;244.167;19.38748;246.5"/>
  <p:tag name="MMCOA_POSITION_S" val="32.5;244.167;19.38748;246.5"/>
  <p:tag name="MMCOA_POSITION_T" val="32.5;244.167;19.38748;246.5"/>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DPkAEzIVRI49iowaHyVlOQ"/>
</p:tagLst>
</file>

<file path=ppt/tags/tag83.xml><?xml version="1.0" encoding="utf-8"?>
<p:tagLst xmlns:a="http://schemas.openxmlformats.org/drawingml/2006/main" xmlns:r="http://schemas.openxmlformats.org/officeDocument/2006/relationships" xmlns:p="http://schemas.openxmlformats.org/presentationml/2006/main">
  <p:tag name="MMCOA_SMARTSHAPE" val="Y"/>
  <p:tag name="MMCOA_FONTSIZE_L" val="16"/>
  <p:tag name="MMCOA_FONTSIZE_M" val="16"/>
  <p:tag name="MMCOA_FONTSIZE_S" val="16"/>
  <p:tag name="MMCOA_FONTSIZE_T" val="16"/>
  <p:tag name="MMCOA_HIDEONCOLOUR" val="N"/>
  <p:tag name="MMCOA_HIDEONWHITE" val="N"/>
  <p:tag name="MMCOA_HIDEONBALLROOM" val="N"/>
  <p:tag name="MMCOA_HIDEONCLASSIC" val="N"/>
  <p:tag name="MMCOA_HIDEONTEXT" val="N"/>
  <p:tag name="MMCOA_HIDEONECO" val="N"/>
  <p:tag name="MMCOA_POSITION_L" val="32.5;244.167;19.38748;246.5"/>
  <p:tag name="MMCOA_POSITION_M" val="32.5;244.167;19.38748;246.5"/>
  <p:tag name="MMCOA_POSITION_S" val="32.5;244.167;19.38748;246.5"/>
  <p:tag name="MMCOA_POSITION_T" val="32.5;244.167;19.38748;246.5"/>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RnAxoYCYGdSQyZCavB_h_A"/>
</p:tagLst>
</file>

<file path=ppt/tags/tag86.xml><?xml version="1.0" encoding="utf-8"?>
<p:tagLst xmlns:a="http://schemas.openxmlformats.org/drawingml/2006/main" xmlns:r="http://schemas.openxmlformats.org/officeDocument/2006/relationships" xmlns:p="http://schemas.openxmlformats.org/presentationml/2006/main">
  <p:tag name="MMCOA_SMARTSHAPE" val="Y"/>
  <p:tag name="MMCOA_FONTSIZE_L" val="16"/>
  <p:tag name="MMCOA_FONTSIZE_M" val="16"/>
  <p:tag name="MMCOA_FONTSIZE_S" val="16"/>
  <p:tag name="MMCOA_FONTSIZE_T" val="16"/>
  <p:tag name="MMCOA_HIDEONCOLOUR" val="N"/>
  <p:tag name="MMCOA_HIDEONWHITE" val="N"/>
  <p:tag name="MMCOA_HIDEONBALLROOM" val="N"/>
  <p:tag name="MMCOA_HIDEONCLASSIC" val="N"/>
  <p:tag name="MMCOA_HIDEONTEXT" val="N"/>
  <p:tag name="MMCOA_HIDEONECO" val="N"/>
  <p:tag name="MMCOA_POSITION_L" val="32.5;244.167;19.38748;246.5"/>
  <p:tag name="MMCOA_POSITION_M" val="32.5;244.167;19.38748;246.5"/>
  <p:tag name="MMCOA_POSITION_S" val="32.5;244.167;19.38748;246.5"/>
  <p:tag name="MMCOA_POSITION_T" val="32.5;244.167;19.38748;246.5"/>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BEJLuAHSfwwDs3dpqaRug"/>
</p:tagLst>
</file>

<file path=ppt/tags/tag89.xml><?xml version="1.0" encoding="utf-8"?>
<p:tagLst xmlns:a="http://schemas.openxmlformats.org/drawingml/2006/main" xmlns:r="http://schemas.openxmlformats.org/officeDocument/2006/relationships" xmlns:p="http://schemas.openxmlformats.org/presentationml/2006/main">
  <p:tag name="MMCOA_SMARTSHAPE" val="Y"/>
  <p:tag name="MMCOA_FONTSIZE_L" val="16"/>
  <p:tag name="MMCOA_FONTSIZE_M" val="16"/>
  <p:tag name="MMCOA_FONTSIZE_S" val="16"/>
  <p:tag name="MMCOA_FONTSIZE_T" val="16"/>
  <p:tag name="MMCOA_HIDEONCOLOUR" val="N"/>
  <p:tag name="MMCOA_HIDEONWHITE" val="N"/>
  <p:tag name="MMCOA_HIDEONBALLROOM" val="N"/>
  <p:tag name="MMCOA_HIDEONCLASSIC" val="N"/>
  <p:tag name="MMCOA_HIDEONTEXT" val="N"/>
  <p:tag name="MMCOA_HIDEONECO" val="N"/>
  <p:tag name="MMCOA_POSITION_L" val="32.5;244.167;19.38748;246.5"/>
  <p:tag name="MMCOA_POSITION_M" val="32.5;244.167;19.38748;246.5"/>
  <p:tag name="MMCOA_POSITION_S" val="32.5;244.167;19.38748;246.5"/>
  <p:tag name="MMCOA_POSITION_T" val="32.5;244.167;19.38748;246.5"/>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MMCOA_SMARTSHAPE" val="Y"/>
  <p:tag name="MMCOA_FONTSIZE_L" val="16"/>
  <p:tag name="MMCOA_FONTSIZE_M" val="16"/>
  <p:tag name="MMCOA_FONTSIZE_S" val="16"/>
  <p:tag name="MMCOA_FONTSIZE_T" val="16"/>
  <p:tag name="MMCOA_HIDEONCOLOUR" val="N"/>
  <p:tag name="MMCOA_HIDEONWHITE" val="N"/>
  <p:tag name="MMCOA_HIDEONBALLROOM" val="N"/>
  <p:tag name="MMCOA_HIDEONCLASSIC" val="N"/>
  <p:tag name="MMCOA_HIDEONTEXT" val="N"/>
  <p:tag name="MMCOA_HIDEONECO" val="N"/>
  <p:tag name="MMCOA_POSITION_L" val="32.5;244.167;19.38748;246.5"/>
  <p:tag name="MMCOA_POSITION_M" val="32.5;244.167;19.38748;246.5"/>
  <p:tag name="MMCOA_POSITION_S" val="32.5;244.167;19.38748;246.5"/>
  <p:tag name="MMCOA_POSITION_T" val="32.5;244.167;19.38748;246.5"/>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MMCOA_SMARTSHAPE" val="Y"/>
  <p:tag name="MMCOA_FONTSIZE_L" val="16"/>
  <p:tag name="MMCOA_FONTSIZE_M" val="16"/>
  <p:tag name="MMCOA_FONTSIZE_S" val="16"/>
  <p:tag name="MMCOA_FONTSIZE_T" val="16"/>
  <p:tag name="MMCOA_HIDEONCOLOUR" val="N"/>
  <p:tag name="MMCOA_HIDEONWHITE" val="N"/>
  <p:tag name="MMCOA_HIDEONBALLROOM" val="N"/>
  <p:tag name="MMCOA_HIDEONCLASSIC" val="N"/>
  <p:tag name="MMCOA_HIDEONTEXT" val="N"/>
  <p:tag name="MMCOA_HIDEONECO" val="N"/>
  <p:tag name="MMCOA_POSITION_L" val="32.5;244.167;19.38748;246.5"/>
  <p:tag name="MMCOA_POSITION_M" val="32.5;244.167;19.38748;246.5"/>
  <p:tag name="MMCOA_POSITION_S" val="32.5;244.167;19.38748;246.5"/>
  <p:tag name="MMCOA_POSITION_T" val="32.5;244.167;19.38748;246.5"/>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oR8uOOmGJBTG0xPATMw1wg"/>
</p:tagLst>
</file>

<file path=ppt/tags/tag96.xml><?xml version="1.0" encoding="utf-8"?>
<p:tagLst xmlns:a="http://schemas.openxmlformats.org/drawingml/2006/main" xmlns:r="http://schemas.openxmlformats.org/officeDocument/2006/relationships" xmlns:p="http://schemas.openxmlformats.org/presentationml/2006/main">
  <p:tag name="MMCOA_SMARTSHAPE" val="Y"/>
  <p:tag name="MMCOA_FONTSIZE_L" val="16"/>
  <p:tag name="MMCOA_FONTSIZE_M" val="16"/>
  <p:tag name="MMCOA_FONTSIZE_S" val="16"/>
  <p:tag name="MMCOA_FONTSIZE_T" val="16"/>
  <p:tag name="MMCOA_HIDEONCOLOUR" val="N"/>
  <p:tag name="MMCOA_HIDEONWHITE" val="N"/>
  <p:tag name="MMCOA_HIDEONBALLROOM" val="N"/>
  <p:tag name="MMCOA_HIDEONCLASSIC" val="N"/>
  <p:tag name="MMCOA_HIDEONTEXT" val="N"/>
  <p:tag name="MMCOA_HIDEONECO" val="N"/>
  <p:tag name="MMCOA_POSITION_L" val="32.5;244.167;19.38748;246.5"/>
  <p:tag name="MMCOA_POSITION_M" val="32.5;244.167;19.38748;246.5"/>
  <p:tag name="MMCOA_POSITION_S" val="32.5;244.167;19.38748;246.5"/>
  <p:tag name="MMCOA_POSITION_T" val="32.5;244.167;19.38748;246.5"/>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mn_9fTG6YRUvFHNaFdabIA"/>
</p:tagLst>
</file>

<file path=ppt/tags/tag99.xml><?xml version="1.0" encoding="utf-8"?>
<p:tagLst xmlns:a="http://schemas.openxmlformats.org/drawingml/2006/main" xmlns:r="http://schemas.openxmlformats.org/officeDocument/2006/relationships" xmlns:p="http://schemas.openxmlformats.org/presentationml/2006/main">
  <p:tag name="MMCOA_SMARTSHAPE" val="Y"/>
  <p:tag name="MMCOA_FONTSIZE_L" val="16"/>
  <p:tag name="MMCOA_FONTSIZE_M" val="16"/>
  <p:tag name="MMCOA_FONTSIZE_S" val="16"/>
  <p:tag name="MMCOA_FONTSIZE_T" val="16"/>
  <p:tag name="MMCOA_HIDEONCOLOUR" val="N"/>
  <p:tag name="MMCOA_HIDEONWHITE" val="N"/>
  <p:tag name="MMCOA_HIDEONBALLROOM" val="N"/>
  <p:tag name="MMCOA_HIDEONCLASSIC" val="N"/>
  <p:tag name="MMCOA_HIDEONTEXT" val="N"/>
  <p:tag name="MMCOA_HIDEONECO" val="N"/>
  <p:tag name="MMCOA_POSITION_L" val="32.5;244.167;19.38748;246.5"/>
  <p:tag name="MMCOA_POSITION_M" val="32.5;244.167;19.38748;246.5"/>
  <p:tag name="MMCOA_POSITION_S" val="32.5;244.167;19.38748;246.5"/>
  <p:tag name="MMCOA_POSITION_T" val="32.5;244.167;19.38748;246.5"/>
</p:tagLst>
</file>

<file path=ppt/theme/theme1.xml><?xml version="1.0" encoding="utf-8"?>
<a:theme xmlns:a="http://schemas.openxmlformats.org/drawingml/2006/main" name="Mercer 2019">
  <a:themeElements>
    <a:clrScheme name="Mercer">
      <a:dk1>
        <a:srgbClr val="003865"/>
      </a:dk1>
      <a:lt1>
        <a:srgbClr val="FFFFFF"/>
      </a:lt1>
      <a:dk2>
        <a:srgbClr val="868D95"/>
      </a:dk2>
      <a:lt2>
        <a:srgbClr val="B9BFC7"/>
      </a:lt2>
      <a:accent1>
        <a:srgbClr val="009DE0"/>
      </a:accent1>
      <a:accent2>
        <a:srgbClr val="00AC41"/>
      </a:accent2>
      <a:accent3>
        <a:srgbClr val="8246AF"/>
      </a:accent3>
      <a:accent4>
        <a:srgbClr val="00968F"/>
      </a:accent4>
      <a:accent5>
        <a:srgbClr val="0077A0"/>
      </a:accent5>
      <a:accent6>
        <a:srgbClr val="EE3C8D"/>
      </a:accent6>
      <a:hlink>
        <a:srgbClr val="003865"/>
      </a:hlink>
      <a:folHlink>
        <a:srgbClr val="009DE0"/>
      </a:folHlink>
    </a:clrScheme>
    <a:fontScheme name="Mercer">
      <a:majorFont>
        <a:latin typeface="Grifo S"/>
        <a:ea typeface=""/>
        <a:cs typeface=""/>
      </a:majorFont>
      <a:minorFont>
        <a:latin typeface="Mu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ercer_2019_d6" id="{2AFFEEAF-0664-7E4E-B66D-03BED9842DEE}" vid="{4522B021-F809-114F-8F4B-FE1CD2846C91}"/>
    </a:ext>
  </a:extLst>
</a:theme>
</file>

<file path=ppt/theme/theme2.xml><?xml version="1.0" encoding="utf-8"?>
<a:theme xmlns:a="http://schemas.openxmlformats.org/drawingml/2006/main" name="1_Mercer 2019">
  <a:themeElements>
    <a:clrScheme name="Mercer">
      <a:dk1>
        <a:srgbClr val="003865"/>
      </a:dk1>
      <a:lt1>
        <a:srgbClr val="FFFFFF"/>
      </a:lt1>
      <a:dk2>
        <a:srgbClr val="868D95"/>
      </a:dk2>
      <a:lt2>
        <a:srgbClr val="B9BFC7"/>
      </a:lt2>
      <a:accent1>
        <a:srgbClr val="009DE0"/>
      </a:accent1>
      <a:accent2>
        <a:srgbClr val="00AC41"/>
      </a:accent2>
      <a:accent3>
        <a:srgbClr val="8246AF"/>
      </a:accent3>
      <a:accent4>
        <a:srgbClr val="00968F"/>
      </a:accent4>
      <a:accent5>
        <a:srgbClr val="0077A0"/>
      </a:accent5>
      <a:accent6>
        <a:srgbClr val="EE3C8D"/>
      </a:accent6>
      <a:hlink>
        <a:srgbClr val="003865"/>
      </a:hlink>
      <a:folHlink>
        <a:srgbClr val="009DE0"/>
      </a:folHlink>
    </a:clrScheme>
    <a:fontScheme name="Mercer">
      <a:majorFont>
        <a:latin typeface="Grifo S"/>
        <a:ea typeface=""/>
        <a:cs typeface=""/>
      </a:majorFont>
      <a:minorFont>
        <a:latin typeface="Mu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ercer_2019_d6" id="{2AFFEEAF-0664-7E4E-B66D-03BED9842DEE}" vid="{4522B021-F809-114F-8F4B-FE1CD2846C91}"/>
    </a:ext>
  </a:extLst>
</a:theme>
</file>

<file path=ppt/theme/theme3.xml><?xml version="1.0" encoding="utf-8"?>
<a:theme xmlns:a="http://schemas.openxmlformats.org/drawingml/2006/main" name="2_Mercer 2019">
  <a:themeElements>
    <a:clrScheme name="Mercer">
      <a:dk1>
        <a:srgbClr val="003865"/>
      </a:dk1>
      <a:lt1>
        <a:srgbClr val="FFFFFF"/>
      </a:lt1>
      <a:dk2>
        <a:srgbClr val="868D95"/>
      </a:dk2>
      <a:lt2>
        <a:srgbClr val="B9BFC7"/>
      </a:lt2>
      <a:accent1>
        <a:srgbClr val="009DE0"/>
      </a:accent1>
      <a:accent2>
        <a:srgbClr val="00AC41"/>
      </a:accent2>
      <a:accent3>
        <a:srgbClr val="8246AF"/>
      </a:accent3>
      <a:accent4>
        <a:srgbClr val="00968F"/>
      </a:accent4>
      <a:accent5>
        <a:srgbClr val="0077A0"/>
      </a:accent5>
      <a:accent6>
        <a:srgbClr val="EE3C8D"/>
      </a:accent6>
      <a:hlink>
        <a:srgbClr val="003865"/>
      </a:hlink>
      <a:folHlink>
        <a:srgbClr val="009DE0"/>
      </a:folHlink>
    </a:clrScheme>
    <a:fontScheme name="Mercer">
      <a:majorFont>
        <a:latin typeface="Grifo S"/>
        <a:ea typeface=""/>
        <a:cs typeface=""/>
      </a:majorFont>
      <a:minorFont>
        <a:latin typeface="Mu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ercer_2019_d6" id="{2AFFEEAF-0664-7E4E-B66D-03BED9842DEE}" vid="{4522B021-F809-114F-8F4B-FE1CD2846C91}"/>
    </a:ext>
  </a:extLst>
</a:theme>
</file>

<file path=ppt/theme/theme4.xml><?xml version="1.0" encoding="utf-8"?>
<a:theme xmlns:a="http://schemas.openxmlformats.org/drawingml/2006/main" name="title, bullets">
  <a:themeElements>
    <a:clrScheme name="J&amp;J Corporate 02">
      <a:dk1>
        <a:srgbClr val="000000"/>
      </a:dk1>
      <a:lt1>
        <a:srgbClr val="FFFFFF"/>
      </a:lt1>
      <a:dk2>
        <a:srgbClr val="595959"/>
      </a:dk2>
      <a:lt2>
        <a:srgbClr val="F3F3F3"/>
      </a:lt2>
      <a:accent1>
        <a:srgbClr val="C8102E"/>
      </a:accent1>
      <a:accent2>
        <a:srgbClr val="1E22AA"/>
      </a:accent2>
      <a:accent3>
        <a:srgbClr val="C800A1"/>
      </a:accent3>
      <a:accent4>
        <a:srgbClr val="00A3AD"/>
      </a:accent4>
      <a:accent5>
        <a:srgbClr val="FF8200"/>
      </a:accent5>
      <a:accent6>
        <a:srgbClr val="753BBD"/>
      </a:accent6>
      <a:hlink>
        <a:srgbClr val="1E22AA"/>
      </a:hlink>
      <a:folHlink>
        <a:srgbClr val="3C3834"/>
      </a:folHlink>
    </a:clrScheme>
    <a:fontScheme name="Title &amp; Bullets">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3200" b="0" i="0" u="none" strike="noStrike" cap="none" normalizeH="0" baseline="0" dirty="0" err="1" smtClean="0">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defRPr>
        </a:defPPr>
      </a:lstStyle>
    </a:spDef>
    <a:lnDef>
      <a:spPr bwMode="auto">
        <a:xfrm>
          <a:off x="0" y="0"/>
          <a:ext cx="1" cy="1"/>
        </a:xfrm>
        <a:custGeom>
          <a:avLst/>
          <a:gdLst/>
          <a:ahLst/>
          <a:cxnLst/>
          <a:rect l="0" t="0" r="0" b="0"/>
          <a:pathLst/>
        </a:custGeom>
        <a:solidFill>
          <a:srgbClr val="C0C0C0"/>
        </a:solidFill>
        <a:ln w="12700" cap="flat" cmpd="sng" algn="ctr">
          <a:solidFill>
            <a:srgbClr val="777777"/>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566E16DA-CA7A-2B44-B6F2-4C8F363B13B1}" vid="{F368615B-EBC9-3140-8B5F-2989237A4353}"/>
    </a:ext>
  </a:extLst>
</a:theme>
</file>

<file path=ppt/theme/theme5.xml><?xml version="1.0" encoding="utf-8"?>
<a:theme xmlns:a="http://schemas.openxmlformats.org/drawingml/2006/main" name="Classic">
  <a:themeElements>
    <a:clrScheme name="Option #5">
      <a:dk1>
        <a:srgbClr val="000000"/>
      </a:dk1>
      <a:lt1>
        <a:srgbClr val="FFFFFF"/>
      </a:lt1>
      <a:dk2>
        <a:srgbClr val="002C77"/>
      </a:dk2>
      <a:lt2>
        <a:srgbClr val="BFBFBF"/>
      </a:lt2>
      <a:accent1>
        <a:srgbClr val="002C77"/>
      </a:accent1>
      <a:accent2>
        <a:srgbClr val="00A8C8"/>
      </a:accent2>
      <a:accent3>
        <a:srgbClr val="006D9E"/>
      </a:accent3>
      <a:accent4>
        <a:srgbClr val="A6E2EF"/>
      </a:accent4>
      <a:accent5>
        <a:srgbClr val="7C848A"/>
      </a:accent5>
      <a:accent6>
        <a:srgbClr val="5A5A5A"/>
      </a:accent6>
      <a:hlink>
        <a:srgbClr val="404040"/>
      </a:hlink>
      <a:folHlink>
        <a:srgbClr val="808080"/>
      </a:folHlink>
    </a:clrScheme>
    <a:fontScheme name="MMCo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accent6"/>
          </a:solid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72000" rIns="72000" bIns="72000" rtlCol="0">
        <a:spAutoFit/>
      </a:bodyPr>
      <a:lstStyle>
        <a:defPPr>
          <a:defRPr sz="1600" dirty="0" err="1" smtClean="0"/>
        </a:defPPr>
      </a:lstStyle>
    </a:txDef>
  </a:objectDefaults>
  <a:extraClrSchemeLst/>
  <a:custClrLst>
    <a:custClr name="Bright Emerald">
      <a:srgbClr val="72BE44"/>
    </a:custClr>
    <a:custClr name="Light Emerald">
      <a:srgbClr val="BDDDA3"/>
    </a:custClr>
    <a:custClr name="Bright Iolite">
      <a:srgbClr val="6F83C1"/>
    </a:custClr>
    <a:custClr name="Light Iolite">
      <a:srgbClr val="C4CAE6"/>
    </a:custClr>
    <a:custClr name="Bright Topaz">
      <a:srgbClr val="FBAE17"/>
    </a:custClr>
    <a:custClr name="Light Topaz">
      <a:srgbClr val="FFDDAC"/>
    </a:custClr>
    <a:custClr name="Bright Turquoise">
      <a:srgbClr val="0FB694"/>
    </a:custClr>
    <a:custClr name="Light Turquoise">
      <a:srgbClr val="A7D9C8"/>
    </a:custClr>
    <a:custClr name="Bright Citrine">
      <a:srgbClr val="F48132"/>
    </a:custClr>
    <a:custClr name="Light Citrine">
      <a:srgbClr val="FCCFAB"/>
    </a:custClr>
  </a:custClr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34970165EDDAB4CBE801854C55C2F49" ma:contentTypeVersion="0" ma:contentTypeDescription="Create a new document." ma:contentTypeScope="" ma:versionID="ec82a412f0c60ff75c050a5cb2d7c036">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C2D5E3-F1B6-4081-9AB8-6C9543475600}">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7DCEA0E4-749C-4D17-820B-97489F57B7A0}">
  <ds:schemaRefs>
    <ds:schemaRef ds:uri="http://schemas.microsoft.com/sharepoint/v3/contenttype/forms"/>
  </ds:schemaRefs>
</ds:datastoreItem>
</file>

<file path=customXml/itemProps3.xml><?xml version="1.0" encoding="utf-8"?>
<ds:datastoreItem xmlns:ds="http://schemas.openxmlformats.org/officeDocument/2006/customXml" ds:itemID="{D032F969-9A20-47CB-96F3-551F71F479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MER2020.Classic16x9</Template>
  <TotalTime>21024</TotalTime>
  <Words>4862</Words>
  <Application>Microsoft Office PowerPoint</Application>
  <PresentationFormat>Widescreen</PresentationFormat>
  <Paragraphs>522</Paragraphs>
  <Slides>49</Slides>
  <Notes>19</Notes>
  <HiddenSlides>0</HiddenSlides>
  <MMClips>0</MMClips>
  <ScaleCrop>false</ScaleCrop>
  <HeadingPairs>
    <vt:vector size="8" baseType="variant">
      <vt:variant>
        <vt:lpstr>Fonts Used</vt:lpstr>
      </vt:variant>
      <vt:variant>
        <vt:i4>15</vt:i4>
      </vt:variant>
      <vt:variant>
        <vt:lpstr>Theme</vt:lpstr>
      </vt:variant>
      <vt:variant>
        <vt:i4>5</vt:i4>
      </vt:variant>
      <vt:variant>
        <vt:lpstr>Embedded OLE Servers</vt:lpstr>
      </vt:variant>
      <vt:variant>
        <vt:i4>2</vt:i4>
      </vt:variant>
      <vt:variant>
        <vt:lpstr>Slide Titles</vt:lpstr>
      </vt:variant>
      <vt:variant>
        <vt:i4>49</vt:i4>
      </vt:variant>
    </vt:vector>
  </HeadingPairs>
  <TitlesOfParts>
    <vt:vector size="71" baseType="lpstr">
      <vt:lpstr>Arial</vt:lpstr>
      <vt:lpstr>Calibri</vt:lpstr>
      <vt:lpstr>Georgia</vt:lpstr>
      <vt:lpstr>Grifo S</vt:lpstr>
      <vt:lpstr>MMC Display</vt:lpstr>
      <vt:lpstr>Mute</vt:lpstr>
      <vt:lpstr>Mute Light</vt:lpstr>
      <vt:lpstr>Mute Regular</vt:lpstr>
      <vt:lpstr>Mute Semibold</vt:lpstr>
      <vt:lpstr>Noto Sans</vt:lpstr>
      <vt:lpstr>Symbol</vt:lpstr>
      <vt:lpstr>System Font Regular</vt:lpstr>
      <vt:lpstr>Times New Roman</vt:lpstr>
      <vt:lpstr>Verdana</vt:lpstr>
      <vt:lpstr>Webdings</vt:lpstr>
      <vt:lpstr>Mercer 2019</vt:lpstr>
      <vt:lpstr>1_Mercer 2019</vt:lpstr>
      <vt:lpstr>2_Mercer 2019</vt:lpstr>
      <vt:lpstr>title, bullets</vt:lpstr>
      <vt:lpstr>Classic</vt:lpstr>
      <vt:lpstr>think-cell Slide</vt:lpstr>
      <vt:lpstr>think-cell Folie</vt:lpstr>
      <vt:lpstr>PowerPoint Presentation</vt:lpstr>
      <vt:lpstr>Agenda</vt:lpstr>
      <vt:lpstr>PowerPoint Presentation</vt:lpstr>
      <vt:lpstr>What is “old”?</vt:lpstr>
      <vt:lpstr>Ageism &amp; Ableism Defined</vt:lpstr>
      <vt:lpstr>PowerPoint Presentation</vt:lpstr>
      <vt:lpstr>PowerPoint Presentation</vt:lpstr>
      <vt:lpstr>What might be some examples  of Ageism in the workplace?</vt:lpstr>
      <vt:lpstr>PowerPoint Presentation</vt:lpstr>
      <vt:lpstr>Millennials begin to turn 40 this year</vt:lpstr>
      <vt:lpstr>PowerPoint Presentation</vt:lpstr>
      <vt:lpstr>Ways to Adapt to an Aging Workforce</vt:lpstr>
      <vt:lpstr>PowerPoint Presentation</vt:lpstr>
      <vt:lpstr>PowerPoint Presentation</vt:lpstr>
      <vt:lpstr>PowerPoint Presentation</vt:lpstr>
      <vt:lpstr>Retirement Matters</vt:lpstr>
      <vt:lpstr>Ageing-related bias we must re-address</vt:lpstr>
      <vt:lpstr>PowerPoint Presentation</vt:lpstr>
      <vt:lpstr>PowerPoint Presentation</vt:lpstr>
      <vt:lpstr>PowerPoint Presentation</vt:lpstr>
      <vt:lpstr>What types of roles are possible? </vt:lpstr>
      <vt:lpstr>The ten-factor design framework</vt:lpstr>
      <vt:lpstr>PowerPoint Presentation</vt:lpstr>
      <vt:lpstr>Evolution of skills = not a one trick pony</vt:lpstr>
      <vt:lpstr>Evolving your proposition How is work currently defined in your organisation?</vt:lpstr>
      <vt:lpstr>2021 Investment in people focus areas </vt:lpstr>
      <vt:lpstr>2021 Investment in people focus areas </vt:lpstr>
      <vt:lpstr>Plans to reskill</vt:lpstr>
      <vt:lpstr>Plans to reskill</vt:lpstr>
      <vt:lpstr>PowerPoint Presentation</vt:lpstr>
      <vt:lpstr>Our approach</vt:lpstr>
      <vt:lpstr>Data Analysis Stage Overall trends in empathy interview data</vt:lpstr>
      <vt:lpstr>5 key data that show our burning platform</vt:lpstr>
      <vt:lpstr>Assessing the value of age  and experience on productivity</vt:lpstr>
      <vt:lpstr>Design Thinking Session Group priority idea to pilot ‘Develop’ segment</vt:lpstr>
      <vt:lpstr>SHARE-program</vt:lpstr>
      <vt:lpstr>`</vt:lpstr>
      <vt:lpstr>PowerPoint Presentation</vt:lpstr>
      <vt:lpstr>And finally – take the test!</vt:lpstr>
      <vt:lpstr>PowerPoint Presentation</vt:lpstr>
      <vt:lpstr>Redesigning retirement Online diagnostic</vt:lpstr>
      <vt:lpstr>Supported Flexibility</vt:lpstr>
      <vt:lpstr>Organisation Profile</vt:lpstr>
      <vt:lpstr>Financial Resilience</vt:lpstr>
      <vt:lpstr>Employee Wellbeing</vt:lpstr>
      <vt:lpstr>PowerPoint Presentation</vt:lpstr>
      <vt:lpstr>PowerPoint Presentation</vt:lpstr>
      <vt:lpstr>WEF Mercer Global Research 2020 * calls to action for four stakeholder groups</vt:lpstr>
      <vt:lpstr>PowerPoint Presentation</vt:lpstr>
    </vt:vector>
  </TitlesOfParts>
  <Manager/>
  <Company>Mercer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large</dc:title>
  <dc:subject/>
  <dc:creator>First Last Name</dc:creator>
  <cp:keywords/>
  <dc:description/>
  <cp:lastModifiedBy>Anne Valles</cp:lastModifiedBy>
  <cp:revision>561</cp:revision>
  <dcterms:created xsi:type="dcterms:W3CDTF">2020-01-20T18:54:23Z</dcterms:created>
  <dcterms:modified xsi:type="dcterms:W3CDTF">2021-06-01T13:46:44Z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t:lpwstr>MER2020.Classic16x9</vt:lpwstr>
  </property>
  <property fmtid="{D5CDD505-2E9C-101B-9397-08002B2CF9AE}" pid="3" name="TemplateVersion">
    <vt:lpwstr>8.0</vt:lpwstr>
  </property>
  <property fmtid="{D5CDD505-2E9C-101B-9397-08002B2CF9AE}" pid="4" name="MMCOA_BaseCo">
    <vt:lpwstr>MER</vt:lpwstr>
  </property>
  <property fmtid="{D5CDD505-2E9C-101B-9397-08002B2CF9AE}" pid="5" name="MMCOA_Brand">
    <vt:lpwstr>MER2020</vt:lpwstr>
  </property>
  <property fmtid="{D5CDD505-2E9C-101B-9397-08002B2CF9AE}" pid="6" name="MMCOA_PresentationType">
    <vt:lpwstr>Classic16x9</vt:lpwstr>
  </property>
  <property fmtid="{D5CDD505-2E9C-101B-9397-08002B2CF9AE}" pid="7" name="MMCOA_FontSize">
    <vt:lpwstr>Large</vt:lpwstr>
  </property>
  <property fmtid="{D5CDD505-2E9C-101B-9397-08002B2CF9AE}" pid="8" name="MMCOA_SlideStyle">
    <vt:lpwstr>MER2020_Standard</vt:lpwstr>
  </property>
  <property fmtid="{D5CDD505-2E9C-101B-9397-08002B2CF9AE}" pid="9" name="MMCOA_PaletteName">
    <vt:lpwstr>SolidColour-Green</vt:lpwstr>
  </property>
  <property fmtid="{D5CDD505-2E9C-101B-9397-08002B2CF9AE}" pid="10" name="MMCOA_PaletteNumber">
    <vt:lpwstr>256</vt:lpwstr>
  </property>
  <property fmtid="{D5CDD505-2E9C-101B-9397-08002B2CF9AE}" pid="11" name="ContentTypeId">
    <vt:lpwstr>0x010100234970165EDDAB4CBE801854C55C2F49</vt:lpwstr>
  </property>
  <property fmtid="{D5CDD505-2E9C-101B-9397-08002B2CF9AE}" pid="12" name="MPR_DocID">
    <vt:lpwstr>1bccd89fc5da442ba22b01a4e5d63c1a</vt:lpwstr>
  </property>
</Properties>
</file>